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68" r:id="rId2"/>
  </p:sldMasterIdLst>
  <p:notesMasterIdLst>
    <p:notesMasterId r:id="rId23"/>
  </p:notesMasterIdLst>
  <p:sldIdLst>
    <p:sldId id="335" r:id="rId3"/>
    <p:sldId id="343" r:id="rId4"/>
    <p:sldId id="339" r:id="rId5"/>
    <p:sldId id="334" r:id="rId6"/>
    <p:sldId id="337" r:id="rId7"/>
    <p:sldId id="344" r:id="rId8"/>
    <p:sldId id="345" r:id="rId9"/>
    <p:sldId id="346" r:id="rId10"/>
    <p:sldId id="347" r:id="rId11"/>
    <p:sldId id="348" r:id="rId12"/>
    <p:sldId id="349" r:id="rId13"/>
    <p:sldId id="350" r:id="rId14"/>
    <p:sldId id="351" r:id="rId15"/>
    <p:sldId id="352" r:id="rId16"/>
    <p:sldId id="353" r:id="rId17"/>
    <p:sldId id="358" r:id="rId18"/>
    <p:sldId id="354" r:id="rId19"/>
    <p:sldId id="355" r:id="rId20"/>
    <p:sldId id="356" r:id="rId21"/>
    <p:sldId id="357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20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6316" autoAdjust="0"/>
  </p:normalViewPr>
  <p:slideViewPr>
    <p:cSldViewPr snapToGrid="0">
      <p:cViewPr varScale="1">
        <p:scale>
          <a:sx n="86" d="100"/>
          <a:sy n="86" d="100"/>
        </p:scale>
        <p:origin x="946" y="-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F5E78B-FE7C-474B-AC91-ABC1B62969E2}" type="datetimeFigureOut">
              <a:rPr lang="en-US" smtClean="0"/>
              <a:t>5/17/2022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50B4EB-D9F6-4F2F-973A-15D71B3F50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784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© Copyright </a:t>
            </a:r>
            <a:r>
              <a:rPr lang="en-US" b="1" dirty="0"/>
              <a:t>PresentationGO.com</a:t>
            </a:r>
            <a:r>
              <a:rPr lang="en-US" dirty="0"/>
              <a:t> – The free PowerPoint and Google Slides template library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8D2766-C49B-4C1A-9FEE-6F146754B02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8168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© Copyright </a:t>
            </a:r>
            <a:r>
              <a:rPr lang="en-US" b="1" dirty="0"/>
              <a:t>PresentationGO.com</a:t>
            </a:r>
            <a:r>
              <a:rPr lang="en-US" dirty="0"/>
              <a:t> – The free PowerPoint and Google Slides template library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50B4EB-D9F6-4F2F-973A-15D71B3F505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8452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© Copyright </a:t>
            </a:r>
            <a:r>
              <a:rPr lang="en-US" b="1" dirty="0"/>
              <a:t>PresentationGO.com</a:t>
            </a:r>
            <a:r>
              <a:rPr lang="en-US" dirty="0"/>
              <a:t> – The free PowerPoint and Google Slides template library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8D2766-C49B-4C1A-9FEE-6F146754B02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0917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© Copyright </a:t>
            </a:r>
            <a:r>
              <a:rPr lang="en-US" b="1" dirty="0"/>
              <a:t>PresentationGO.com</a:t>
            </a:r>
            <a:r>
              <a:rPr lang="en-US" dirty="0"/>
              <a:t> – The free PowerPoint and Google Slides template library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50B4EB-D9F6-4F2F-973A-15D71B3F505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8031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presentationgo.com/" TargetMode="External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computer&#10;&#10;Description automatically generated">
            <a:extLst>
              <a:ext uri="{FF2B5EF4-FFF2-40B4-BE49-F238E27FC236}">
                <a16:creationId xmlns:a16="http://schemas.microsoft.com/office/drawing/2014/main" id="{AEBB450C-2CD6-8D4D-BCCC-73A98494425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19333" y="2746843"/>
            <a:ext cx="4983690" cy="1160522"/>
          </a:xfrm>
        </p:spPr>
        <p:txBody>
          <a:bodyPr anchor="b">
            <a:normAutofit/>
          </a:bodyPr>
          <a:lstStyle>
            <a:lvl1pPr algn="r">
              <a:defRPr sz="6000">
                <a:solidFill>
                  <a:schemeClr val="bg1"/>
                </a:solidFill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19332" y="4049163"/>
            <a:ext cx="4983690" cy="50590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D7EA472F-50D0-8C4B-B4BF-CCB45005737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37723" y="6434673"/>
            <a:ext cx="1143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Date</a:t>
            </a:r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26135640-A978-D44A-B3A6-D0403BB3D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1500" y="6434673"/>
            <a:ext cx="5592233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Your Footer Here</a:t>
            </a:r>
            <a:endParaRPr lang="en-US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BD38AAB4-1F5D-F64A-868B-E9FCAE9DE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923" y="6434673"/>
            <a:ext cx="55116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computer, clock&#10;&#10;Description automatically generated">
            <a:extLst>
              <a:ext uri="{FF2B5EF4-FFF2-40B4-BE49-F238E27FC236}">
                <a16:creationId xmlns:a16="http://schemas.microsoft.com/office/drawing/2014/main" id="{B28311B0-A0FD-DF41-B402-06600BE9D8D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24668" y="685800"/>
            <a:ext cx="7662334" cy="175259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35201" y="2666999"/>
            <a:ext cx="8051800" cy="3505201"/>
          </a:xfrm>
        </p:spPr>
        <p:txBody>
          <a:bodyPr anchor="ctr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F0DAEC1B-5A5F-B741-9290-D1BDFDF9B3B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64818" y="6434673"/>
            <a:ext cx="1143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Date</a:t>
            </a:r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3E09939B-C7F0-3E4A-AF90-5F4DD250CF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35201" y="6434673"/>
            <a:ext cx="315341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Your Footer Here</a:t>
            </a:r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B5352266-720C-F248-8B9A-EA6123775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84018" y="6434673"/>
            <a:ext cx="55116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9644F826-FB66-7C4C-809C-683785AE26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3459" y="685800"/>
            <a:ext cx="10889565" cy="175259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3458" y="2667000"/>
            <a:ext cx="10889565" cy="2472160"/>
          </a:xfrm>
        </p:spPr>
        <p:txBody>
          <a:bodyPr anchor="ctr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F0DAEC1B-5A5F-B741-9290-D1BDFDF9B3B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732656" y="6434673"/>
            <a:ext cx="1143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Date</a:t>
            </a:r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3E09939B-C7F0-3E4A-AF90-5F4DD250CF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6667" y="6434673"/>
            <a:ext cx="4999789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Your Footer Here</a:t>
            </a:r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B5352266-720C-F248-8B9A-EA6123775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51856" y="6434673"/>
            <a:ext cx="55116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1060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monitor, screen, television, computer&#10;&#10;Description automatically generated">
            <a:extLst>
              <a:ext uri="{FF2B5EF4-FFF2-40B4-BE49-F238E27FC236}">
                <a16:creationId xmlns:a16="http://schemas.microsoft.com/office/drawing/2014/main" id="{535532C7-4653-0B47-B273-A80ECF8DFE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9697110">
            <a:off x="2453898" y="1943041"/>
            <a:ext cx="5791662" cy="1388556"/>
          </a:xfrm>
        </p:spPr>
        <p:txBody>
          <a:bodyPr anchor="b"/>
          <a:lstStyle>
            <a:lvl1pPr algn="ctr">
              <a:defRPr sz="4000" b="0" cap="none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 rot="19697110">
            <a:off x="1804769" y="3515683"/>
            <a:ext cx="8460227" cy="688452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732656" y="6434673"/>
            <a:ext cx="1143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Date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606800" y="6434673"/>
            <a:ext cx="6049656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Your Footer Here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6434673"/>
            <a:ext cx="55116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05065ECE-A95B-3142-993E-AB148802297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9697110">
            <a:off x="5168614" y="2873422"/>
            <a:ext cx="7165950" cy="1028094"/>
          </a:xfrm>
        </p:spPr>
        <p:txBody>
          <a:bodyPr anchor="b"/>
          <a:lstStyle>
            <a:lvl1pPr algn="ctr">
              <a:defRPr sz="4000" b="0" cap="none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 rot="19697110">
            <a:off x="6782995" y="3687156"/>
            <a:ext cx="5517788" cy="688452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988224" y="6434673"/>
            <a:ext cx="1143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Date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55601" y="6434673"/>
            <a:ext cx="455642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Your Footer Here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207424" y="6434673"/>
            <a:ext cx="55116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51482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computer&#10;&#10;Description automatically generated">
            <a:extLst>
              <a:ext uri="{FF2B5EF4-FFF2-40B4-BE49-F238E27FC236}">
                <a16:creationId xmlns:a16="http://schemas.microsoft.com/office/drawing/2014/main" id="{0A954A43-7FED-DC40-91FB-A6916E03F93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04385" y="2179945"/>
            <a:ext cx="6710736" cy="1688629"/>
          </a:xfrm>
        </p:spPr>
        <p:txBody>
          <a:bodyPr anchor="b"/>
          <a:lstStyle>
            <a:lvl1pPr algn="ctr">
              <a:defRPr sz="4000" b="0" cap="none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30625" y="4041610"/>
            <a:ext cx="6710735" cy="688452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732656" y="6434673"/>
            <a:ext cx="1143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Date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71501" y="6434673"/>
            <a:ext cx="45897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Your Footer Here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6434673"/>
            <a:ext cx="55116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60575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indoor, table, sitting, computer&#10;&#10;Description automatically generated">
            <a:extLst>
              <a:ext uri="{FF2B5EF4-FFF2-40B4-BE49-F238E27FC236}">
                <a16:creationId xmlns:a16="http://schemas.microsoft.com/office/drawing/2014/main" id="{28D74EFC-E1AF-264B-9DF7-6DD875DB5AB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83214B01-190F-EA46-A0B5-8CB2F036F02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707776" y="6434673"/>
            <a:ext cx="1143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Date</a:t>
            </a:r>
            <a:endParaRPr lang="en-US" dirty="0"/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D6C12819-9D70-B449-B341-F8BEE41DE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1501" y="6434673"/>
            <a:ext cx="3025139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Your Footer Here</a:t>
            </a:r>
            <a:endParaRPr lang="en-US" dirty="0"/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E9EAD95E-91AC-D54C-A92C-2C7044BA80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926976" y="6434673"/>
            <a:ext cx="55116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circuit, holding, sign&#10;&#10;Description automatically generated">
            <a:extLst>
              <a:ext uri="{FF2B5EF4-FFF2-40B4-BE49-F238E27FC236}">
                <a16:creationId xmlns:a16="http://schemas.microsoft.com/office/drawing/2014/main" id="{C9DD7AFA-D931-704C-8654-2EF65ABBE6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D06DABB5-003C-CD48-ADC1-0EAA633994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828" y="685800"/>
            <a:ext cx="10217572" cy="175259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0CB4109-FF9E-394B-9EC6-4A9309F4C5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361" y="2666999"/>
            <a:ext cx="8051800" cy="3505201"/>
          </a:xfrm>
        </p:spPr>
        <p:txBody>
          <a:bodyPr anchor="ctr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4F88C356-73C1-8140-8C4B-A2A3EBAF814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696978" y="6434673"/>
            <a:ext cx="1143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Date</a:t>
            </a:r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785CD3A6-4B97-C342-9C87-ED2D6197D3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7361" y="6434673"/>
            <a:ext cx="315341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Your Footer Here</a:t>
            </a:r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A57E9B91-D866-9944-A31A-92B5BE2D2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916178" y="6434673"/>
            <a:ext cx="55116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igned by PresentationGo">
    <p:bg>
      <p:bgPr>
        <a:gradFill>
          <a:gsLst>
            <a:gs pos="0">
              <a:srgbClr val="323A45"/>
            </a:gs>
            <a:gs pos="35000">
              <a:srgbClr val="323A45"/>
            </a:gs>
            <a:gs pos="100000">
              <a:srgbClr val="1C2026"/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3152956"/>
            <a:ext cx="12192000" cy="5520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www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A5CD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PresentationGO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Rectangle 5">
            <a:hlinkClick r:id="rId2"/>
          </p:cNvPr>
          <p:cNvSpPr/>
          <p:nvPr userDrawn="1"/>
        </p:nvSpPr>
        <p:spPr>
          <a:xfrm>
            <a:off x="2731912" y="3071723"/>
            <a:ext cx="6728177" cy="714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extBox 1"/>
          <p:cNvSpPr txBox="1"/>
          <p:nvPr userDrawn="1"/>
        </p:nvSpPr>
        <p:spPr>
          <a:xfrm>
            <a:off x="4123473" y="5982900"/>
            <a:ext cx="3945053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800" dirty="0">
                <a:solidFill>
                  <a:srgbClr val="A5CD00"/>
                </a:solidFill>
              </a:rPr>
              <a:t>T</a:t>
            </a:r>
            <a:r>
              <a:rPr lang="en-US" sz="1800" baseline="0" dirty="0">
                <a:solidFill>
                  <a:srgbClr val="A5CD00"/>
                </a:solidFill>
              </a:rPr>
              <a:t>he free PowerPoint and Google Slides template library</a:t>
            </a:r>
            <a:endParaRPr lang="en-US" sz="1800" dirty="0">
              <a:solidFill>
                <a:srgbClr val="A5CD00"/>
              </a:solidFill>
            </a:endParaRPr>
          </a:p>
        </p:txBody>
      </p:sp>
      <p:grpSp>
        <p:nvGrpSpPr>
          <p:cNvPr id="8" name="Group 7"/>
          <p:cNvGrpSpPr/>
          <p:nvPr userDrawn="1"/>
        </p:nvGrpSpPr>
        <p:grpSpPr>
          <a:xfrm>
            <a:off x="4983933" y="2633133"/>
            <a:ext cx="2224135" cy="369332"/>
            <a:chOff x="3459936" y="2633133"/>
            <a:chExt cx="2224135" cy="369332"/>
          </a:xfrm>
        </p:grpSpPr>
        <p:sp>
          <p:nvSpPr>
            <p:cNvPr id="9" name="TextBox 8"/>
            <p:cNvSpPr txBox="1"/>
            <p:nvPr userDrawn="1"/>
          </p:nvSpPr>
          <p:spPr>
            <a:xfrm>
              <a:off x="3459936" y="2633133"/>
              <a:ext cx="2224135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>
                  <a:solidFill>
                    <a:schemeClr val="bg1"/>
                  </a:solidFill>
                  <a:effectLst/>
                </a:rPr>
                <a:t>Designed</a:t>
              </a:r>
              <a:r>
                <a:rPr lang="en-US" baseline="0">
                  <a:solidFill>
                    <a:schemeClr val="bg1"/>
                  </a:solidFill>
                  <a:effectLst/>
                </a:rPr>
                <a:t> with         by</a:t>
              </a:r>
              <a:endParaRPr lang="en-US" dirty="0"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10" name="Freeform 290"/>
            <p:cNvSpPr/>
            <p:nvPr userDrawn="1"/>
          </p:nvSpPr>
          <p:spPr>
            <a:xfrm>
              <a:off x="4977441" y="2705803"/>
              <a:ext cx="261456" cy="223991"/>
            </a:xfrm>
            <a:custGeom>
              <a:avLst/>
              <a:gdLst/>
              <a:ahLst/>
              <a:cxnLst/>
              <a:rect l="l" t="t" r="r" b="b"/>
              <a:pathLst>
                <a:path w="504825" h="432707">
                  <a:moveTo>
                    <a:pt x="134658" y="0"/>
                  </a:moveTo>
                  <a:cubicBezTo>
                    <a:pt x="146301" y="0"/>
                    <a:pt x="158180" y="2019"/>
                    <a:pt x="170294" y="6057"/>
                  </a:cubicBezTo>
                  <a:cubicBezTo>
                    <a:pt x="182407" y="10095"/>
                    <a:pt x="193676" y="15541"/>
                    <a:pt x="204099" y="22396"/>
                  </a:cubicBezTo>
                  <a:cubicBezTo>
                    <a:pt x="214522" y="29251"/>
                    <a:pt x="223490" y="35683"/>
                    <a:pt x="231002" y="41693"/>
                  </a:cubicBezTo>
                  <a:cubicBezTo>
                    <a:pt x="238514" y="47703"/>
                    <a:pt x="245652" y="54088"/>
                    <a:pt x="252412" y="60849"/>
                  </a:cubicBezTo>
                  <a:cubicBezTo>
                    <a:pt x="259174" y="54088"/>
                    <a:pt x="266310" y="47703"/>
                    <a:pt x="273823" y="41693"/>
                  </a:cubicBezTo>
                  <a:cubicBezTo>
                    <a:pt x="281334" y="35683"/>
                    <a:pt x="290303" y="29251"/>
                    <a:pt x="300726" y="22396"/>
                  </a:cubicBezTo>
                  <a:cubicBezTo>
                    <a:pt x="311149" y="15541"/>
                    <a:pt x="322417" y="10095"/>
                    <a:pt x="334531" y="6057"/>
                  </a:cubicBezTo>
                  <a:cubicBezTo>
                    <a:pt x="346645" y="2019"/>
                    <a:pt x="358524" y="0"/>
                    <a:pt x="370167" y="0"/>
                  </a:cubicBezTo>
                  <a:cubicBezTo>
                    <a:pt x="412236" y="0"/>
                    <a:pt x="445197" y="11644"/>
                    <a:pt x="469048" y="34932"/>
                  </a:cubicBezTo>
                  <a:cubicBezTo>
                    <a:pt x="492899" y="58220"/>
                    <a:pt x="504825" y="90523"/>
                    <a:pt x="504825" y="131840"/>
                  </a:cubicBezTo>
                  <a:cubicBezTo>
                    <a:pt x="504825" y="173346"/>
                    <a:pt x="483321" y="215602"/>
                    <a:pt x="440313" y="258610"/>
                  </a:cubicBezTo>
                  <a:lnTo>
                    <a:pt x="264807" y="427636"/>
                  </a:lnTo>
                  <a:cubicBezTo>
                    <a:pt x="261427" y="431017"/>
                    <a:pt x="257295" y="432707"/>
                    <a:pt x="252412" y="432707"/>
                  </a:cubicBezTo>
                  <a:cubicBezTo>
                    <a:pt x="247529" y="432707"/>
                    <a:pt x="243398" y="431017"/>
                    <a:pt x="240018" y="427636"/>
                  </a:cubicBezTo>
                  <a:lnTo>
                    <a:pt x="64230" y="258047"/>
                  </a:lnTo>
                  <a:cubicBezTo>
                    <a:pt x="62351" y="256544"/>
                    <a:pt x="59770" y="254103"/>
                    <a:pt x="56482" y="250722"/>
                  </a:cubicBezTo>
                  <a:cubicBezTo>
                    <a:pt x="53196" y="247342"/>
                    <a:pt x="47984" y="241191"/>
                    <a:pt x="40848" y="232270"/>
                  </a:cubicBezTo>
                  <a:cubicBezTo>
                    <a:pt x="33712" y="223349"/>
                    <a:pt x="27326" y="214194"/>
                    <a:pt x="21692" y="204803"/>
                  </a:cubicBezTo>
                  <a:cubicBezTo>
                    <a:pt x="16057" y="195413"/>
                    <a:pt x="11035" y="184051"/>
                    <a:pt x="6620" y="170717"/>
                  </a:cubicBezTo>
                  <a:cubicBezTo>
                    <a:pt x="2207" y="157382"/>
                    <a:pt x="0" y="144423"/>
                    <a:pt x="0" y="131840"/>
                  </a:cubicBezTo>
                  <a:cubicBezTo>
                    <a:pt x="0" y="90523"/>
                    <a:pt x="11926" y="58220"/>
                    <a:pt x="35777" y="34932"/>
                  </a:cubicBezTo>
                  <a:cubicBezTo>
                    <a:pt x="59629" y="11644"/>
                    <a:pt x="92588" y="0"/>
                    <a:pt x="134658" y="0"/>
                  </a:cubicBezTo>
                  <a:close/>
                </a:path>
              </a:pathLst>
            </a:custGeom>
            <a:solidFill>
              <a:srgbClr val="D900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539125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hyperlink" Target="http://www.presentationgo.com/" TargetMode="Externa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Date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Your Footer Here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5D35851-77C7-4EA7-8DA4-803301E9B62B}"/>
              </a:ext>
            </a:extLst>
          </p:cNvPr>
          <p:cNvSpPr/>
          <p:nvPr userDrawn="1"/>
        </p:nvSpPr>
        <p:spPr>
          <a:xfrm>
            <a:off x="-12701" y="7007226"/>
            <a:ext cx="166103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b="0" i="0" dirty="0">
                <a:solidFill>
                  <a:schemeClr val="accent1"/>
                </a:solidFill>
                <a:effectLst/>
                <a:latin typeface="Open Sans" panose="020B0606030504020204" pitchFamily="34" charset="0"/>
              </a:rPr>
              <a:t>© </a:t>
            </a:r>
            <a:r>
              <a:rPr lang="en-US" sz="1100" b="0" i="0" u="none" strike="noStrike" dirty="0">
                <a:solidFill>
                  <a:schemeClr val="accent1"/>
                </a:solidFill>
                <a:effectLst/>
                <a:latin typeface="Open Sans" panose="020B0606030504020204" pitchFamily="34" charset="0"/>
                <a:hlinkClick r:id="rId10" tooltip="PresentationGo!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presentationgo.com</a:t>
            </a:r>
            <a:endParaRPr lang="en-US" sz="1100" dirty="0">
              <a:solidFill>
                <a:schemeClr val="accent1"/>
              </a:solidFill>
              <a:latin typeface="Calibri" panose="020F0502020204030204" pitchFamily="34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E7DD553-2AC4-432D-A43B-C8305542BE0E}"/>
              </a:ext>
            </a:extLst>
          </p:cNvPr>
          <p:cNvGrpSpPr/>
          <p:nvPr userDrawn="1"/>
        </p:nvGrpSpPr>
        <p:grpSpPr>
          <a:xfrm>
            <a:off x="-1654908" y="-16654"/>
            <a:ext cx="1569183" cy="612144"/>
            <a:chOff x="-2096383" y="21447"/>
            <a:chExt cx="1569183" cy="612144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A23DA4F-C1FF-4F55-BAF5-771642DBC3DE}"/>
                </a:ext>
              </a:extLst>
            </p:cNvPr>
            <p:cNvSpPr txBox="1"/>
            <p:nvPr userDrawn="1"/>
          </p:nvSpPr>
          <p:spPr>
            <a:xfrm>
              <a:off x="-2096383" y="21447"/>
              <a:ext cx="36580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By: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FEA9F86-74C3-4161-9AC2-8E8EC6B2814C}"/>
                </a:ext>
              </a:extLst>
            </p:cNvPr>
            <p:cNvSpPr txBox="1"/>
            <p:nvPr userDrawn="1"/>
          </p:nvSpPr>
          <p:spPr>
            <a:xfrm>
              <a:off x="-1002010" y="387370"/>
              <a:ext cx="47481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.com</a:t>
              </a:r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13382475-D263-4AB9-90E2-FD4C05C171F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1"/>
            <a:stretch>
              <a:fillRect/>
            </a:stretch>
          </p:blipFill>
          <p:spPr>
            <a:xfrm>
              <a:off x="-2018604" y="234547"/>
              <a:ext cx="1405251" cy="185944"/>
            </a:xfrm>
            <a:prstGeom prst="rect">
              <a:avLst/>
            </a:prstGeom>
          </p:spPr>
        </p:pic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1" r:id="rId3"/>
    <p:sldLayoutId id="2147483651" r:id="rId4"/>
    <p:sldLayoutId id="2147483672" r:id="rId5"/>
    <p:sldLayoutId id="2147483670" r:id="rId6"/>
    <p:sldLayoutId id="2147483660" r:id="rId7"/>
    <p:sldLayoutId id="2147483657" r:id="rId8"/>
  </p:sldLayoutIdLst>
  <p:hf hdr="0"/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Calibri" panose="020F0502020204030204" pitchFamily="34" charset="0"/>
          <a:ea typeface="+mj-ea"/>
          <a:cs typeface="Calibri" panose="020F0502020204030204" pitchFamily="34" charset="0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Calibri" panose="020F0502020204030204" pitchFamily="34" charset="0"/>
          <a:ea typeface="+mn-ea"/>
          <a:cs typeface="Calibri" panose="020F0502020204030204" pitchFamily="34" charset="0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Calibri" panose="020F0502020204030204" pitchFamily="34" charset="0"/>
          <a:ea typeface="+mn-ea"/>
          <a:cs typeface="Calibri" panose="020F0502020204030204" pitchFamily="34" charset="0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Calibri" panose="020F0502020204030204" pitchFamily="34" charset="0"/>
          <a:ea typeface="+mn-ea"/>
          <a:cs typeface="Calibri" panose="020F0502020204030204" pitchFamily="34" charset="0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Calibri" panose="020F0502020204030204" pitchFamily="34" charset="0"/>
          <a:ea typeface="+mn-ea"/>
          <a:cs typeface="Calibri" panose="020F0502020204030204" pitchFamily="34" charset="0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Calibri" panose="020F0502020204030204" pitchFamily="34" charset="0"/>
          <a:ea typeface="+mn-ea"/>
          <a:cs typeface="Calibri" panose="020F0502020204030204" pitchFamily="34" charset="0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23A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Date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Your Footer Here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6EDDA2-A385-4D53-9944-861446547D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6165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sv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CFD0D48-696B-4896-8F6F-B19AA59A6A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43945" y="3184717"/>
            <a:ext cx="6220808" cy="1160522"/>
          </a:xfrm>
        </p:spPr>
        <p:txBody>
          <a:bodyPr>
            <a:noAutofit/>
          </a:bodyPr>
          <a:lstStyle/>
          <a:p>
            <a:r>
              <a:rPr lang="en-US" sz="8000" dirty="0">
                <a:solidFill>
                  <a:schemeClr val="accent3">
                    <a:lumMod val="40000"/>
                    <a:lumOff val="60000"/>
                  </a:schemeClr>
                </a:solidFill>
                <a:latin typeface="Bebas Neue" panose="020B0606020202050201" pitchFamily="34" charset="0"/>
              </a:rPr>
              <a:t>ZEN RENTAL </a:t>
            </a:r>
            <a:r>
              <a:rPr lang="en-US" sz="8000" dirty="0">
                <a:latin typeface="Bebas Neue" panose="020B0606020202050201" pitchFamily="34" charset="0"/>
              </a:rPr>
              <a:t>CAR</a:t>
            </a:r>
            <a:br>
              <a:rPr lang="en-US" dirty="0">
                <a:latin typeface="Bebas Neue" panose="020B0606020202050201" pitchFamily="34" charset="0"/>
              </a:rPr>
            </a:br>
            <a:r>
              <a:rPr lang="en-US" sz="2400" dirty="0">
                <a:latin typeface="Bebas Neue" panose="020B0606020202050201" pitchFamily="34" charset="0"/>
              </a:rPr>
              <a:t>A Car rental System using </a:t>
            </a:r>
            <a:r>
              <a:rPr lang="en-US" sz="2400" dirty="0">
                <a:solidFill>
                  <a:srgbClr val="FFFF00"/>
                </a:solidFill>
                <a:latin typeface="Bebas Neue" panose="020B0606020202050201" pitchFamily="34" charset="0"/>
              </a:rPr>
              <a:t>Python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B239C1AF-BC69-40CE-935D-B07D61F112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81063" y="4225381"/>
            <a:ext cx="4983690" cy="505904"/>
          </a:xfrm>
        </p:spPr>
        <p:txBody>
          <a:bodyPr>
            <a:normAutofit/>
          </a:bodyPr>
          <a:lstStyle/>
          <a:p>
            <a:r>
              <a:rPr lang="en-US" sz="1600" dirty="0">
                <a:solidFill>
                  <a:srgbClr val="FFFF00"/>
                </a:solidFill>
                <a:latin typeface="Bebas Neue" panose="020B0606020202050201" pitchFamily="34" charset="0"/>
              </a:rPr>
              <a:t>PROJECT 2</a:t>
            </a:r>
            <a:r>
              <a:rPr lang="en-US" sz="1600" dirty="0">
                <a:latin typeface="Bebas Neue" panose="020B0606020202050201" pitchFamily="34" charset="0"/>
              </a:rPr>
              <a:t> : BACK END PROGRAMMING WITH PYTHON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E126E9A-8806-2455-D493-E1C7D39C69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7780" y="311775"/>
            <a:ext cx="3666973" cy="840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4169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7BE57D-E6F3-37A8-D7DC-332058DEC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FCBDC1D-C960-CBD3-4337-8A987AF4B0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9942" y="1157729"/>
            <a:ext cx="9852115" cy="5459506"/>
          </a:xfrm>
          <a:prstGeom prst="rect">
            <a:avLst/>
          </a:prstGeom>
        </p:spPr>
      </p:pic>
      <p:sp>
        <p:nvSpPr>
          <p:cNvPr id="9" name="Title 3">
            <a:extLst>
              <a:ext uri="{FF2B5EF4-FFF2-40B4-BE49-F238E27FC236}">
                <a16:creationId xmlns:a16="http://schemas.microsoft.com/office/drawing/2014/main" id="{5EC0E756-4C13-12E3-7A68-886145B4B4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988" y="58619"/>
            <a:ext cx="6104835" cy="972231"/>
          </a:xfrm>
        </p:spPr>
        <p:txBody>
          <a:bodyPr>
            <a:normAutofit fontScale="90000"/>
          </a:bodyPr>
          <a:lstStyle/>
          <a:p>
            <a:r>
              <a:rPr lang="en-US" sz="4400" dirty="0">
                <a:solidFill>
                  <a:schemeClr val="accent1">
                    <a:lumMod val="40000"/>
                    <a:lumOff val="60000"/>
                  </a:schemeClr>
                </a:solidFill>
                <a:latin typeface="Bebas Neue" panose="020B0606020202050201" pitchFamily="34" charset="0"/>
              </a:rPr>
              <a:t>MPV CAR until the end of payment</a:t>
            </a:r>
            <a:endParaRPr lang="en-US" sz="4400" dirty="0">
              <a:latin typeface="Bebas Neue" panose="020B0606020202050201" pitchFamily="34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4ED6DEC0-2589-E25C-AAC4-D5A5B867523B}"/>
              </a:ext>
            </a:extLst>
          </p:cNvPr>
          <p:cNvSpPr txBox="1">
            <a:spLocks/>
          </p:cNvSpPr>
          <p:nvPr/>
        </p:nvSpPr>
        <p:spPr>
          <a:xfrm>
            <a:off x="235589" y="636052"/>
            <a:ext cx="3058027" cy="678228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  <a:latin typeface="Bebas Neue" panose="020B0606020202050201" pitchFamily="34" charset="0"/>
              </a:rPr>
              <a:t>FLOWCHART</a:t>
            </a:r>
            <a:endParaRPr lang="en-US" sz="2800" dirty="0">
              <a:latin typeface="Bebas Neue" panose="020B0606020202050201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2872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FBE503-37FD-4CDB-EF13-B5FFEE8315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6FFDD8EA-38D9-74B2-44E9-BAD27942C7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5717" y="58202"/>
            <a:ext cx="9466730" cy="972231"/>
          </a:xfrm>
        </p:spPr>
        <p:txBody>
          <a:bodyPr>
            <a:normAutofit fontScale="90000"/>
          </a:bodyPr>
          <a:lstStyle/>
          <a:p>
            <a:r>
              <a:rPr lang="en-US" sz="4400" dirty="0">
                <a:solidFill>
                  <a:schemeClr val="accent1">
                    <a:lumMod val="40000"/>
                    <a:lumOff val="60000"/>
                  </a:schemeClr>
                </a:solidFill>
                <a:latin typeface="Bebas Neue" panose="020B0606020202050201" pitchFamily="34" charset="0"/>
              </a:rPr>
              <a:t>MPV CAR until the end of payment ( Output with bill )</a:t>
            </a:r>
            <a:endParaRPr lang="en-US" sz="4400" dirty="0">
              <a:latin typeface="Bebas Neue" panose="020B0606020202050201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38D8C91-D2B8-0416-96F1-4670FB17DF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271" y="932349"/>
            <a:ext cx="5447931" cy="29214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4FA5457-7CBC-E47C-A80E-7334E4CBE3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1305" y="932349"/>
            <a:ext cx="5461769" cy="292147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33F3121-F7C3-4E37-6691-6EC1A3C54D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602" y="4082015"/>
            <a:ext cx="4811698" cy="257375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3893F65-6D69-9A78-C83B-C04E7FB158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40453" y="4427742"/>
            <a:ext cx="2903472" cy="188230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E737EBE-ABD1-CA9A-E142-2CDEC7B12427}"/>
              </a:ext>
            </a:extLst>
          </p:cNvPr>
          <p:cNvSpPr txBox="1"/>
          <p:nvPr/>
        </p:nvSpPr>
        <p:spPr>
          <a:xfrm>
            <a:off x="90390" y="932349"/>
            <a:ext cx="6036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2">
                    <a:lumMod val="40000"/>
                    <a:lumOff val="60000"/>
                  </a:schemeClr>
                </a:solidFill>
                <a:latin typeface="Bebas Neue" panose="020B0606020202050201" pitchFamily="34" charset="0"/>
              </a:rPr>
              <a:t>1</a:t>
            </a:r>
            <a:endParaRPr lang="id-ID" sz="3600" dirty="0">
              <a:solidFill>
                <a:schemeClr val="accent2">
                  <a:lumMod val="40000"/>
                  <a:lumOff val="6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B0B3342-2911-F9A1-4AC4-9EC18C64CC6C}"/>
              </a:ext>
            </a:extLst>
          </p:cNvPr>
          <p:cNvSpPr txBox="1"/>
          <p:nvPr/>
        </p:nvSpPr>
        <p:spPr>
          <a:xfrm>
            <a:off x="5953959" y="932348"/>
            <a:ext cx="6036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2">
                    <a:lumMod val="40000"/>
                    <a:lumOff val="60000"/>
                  </a:schemeClr>
                </a:solidFill>
                <a:latin typeface="Bebas Neue" panose="020B0606020202050201" pitchFamily="34" charset="0"/>
              </a:rPr>
              <a:t>2</a:t>
            </a:r>
            <a:endParaRPr lang="id-ID" sz="3600" dirty="0">
              <a:solidFill>
                <a:schemeClr val="accent2">
                  <a:lumMod val="40000"/>
                  <a:lumOff val="6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FF4A008-06C6-8257-F1FE-F112FE8E7675}"/>
              </a:ext>
            </a:extLst>
          </p:cNvPr>
          <p:cNvSpPr txBox="1"/>
          <p:nvPr/>
        </p:nvSpPr>
        <p:spPr>
          <a:xfrm>
            <a:off x="392231" y="4021904"/>
            <a:ext cx="6036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2">
                    <a:lumMod val="40000"/>
                    <a:lumOff val="60000"/>
                  </a:schemeClr>
                </a:solidFill>
                <a:latin typeface="Bebas Neue" panose="020B0606020202050201" pitchFamily="34" charset="0"/>
              </a:rPr>
              <a:t>3</a:t>
            </a:r>
            <a:endParaRPr lang="id-ID" sz="3600" dirty="0">
              <a:solidFill>
                <a:schemeClr val="accent2">
                  <a:lumMod val="40000"/>
                  <a:lumOff val="6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D9F699D-8550-DA94-4D73-1B34C56D6BF5}"/>
              </a:ext>
            </a:extLst>
          </p:cNvPr>
          <p:cNvSpPr txBox="1"/>
          <p:nvPr/>
        </p:nvSpPr>
        <p:spPr>
          <a:xfrm>
            <a:off x="7194005" y="4345069"/>
            <a:ext cx="6036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2">
                    <a:lumMod val="40000"/>
                    <a:lumOff val="60000"/>
                  </a:schemeClr>
                </a:solidFill>
                <a:latin typeface="Bebas Neue" panose="020B0606020202050201" pitchFamily="34" charset="0"/>
              </a:rPr>
              <a:t>4</a:t>
            </a:r>
            <a:endParaRPr lang="id-ID" sz="3600" dirty="0">
              <a:solidFill>
                <a:schemeClr val="accent2">
                  <a:lumMod val="40000"/>
                  <a:lumOff val="60000"/>
                </a:schemeClr>
              </a:solidFill>
              <a:latin typeface="Bebas Neue" panose="020B0606020202050201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14695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466E48-F0B1-35AF-845F-5953E7FD3F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Date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9016DE-095F-2788-6125-4A87F2CE52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64146C-1639-D698-AAD1-41616604A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46E931D3-CF51-817B-D070-AA65C0449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986" y="0"/>
            <a:ext cx="6104835" cy="972231"/>
          </a:xfrm>
        </p:spPr>
        <p:txBody>
          <a:bodyPr>
            <a:normAutofit fontScale="90000"/>
          </a:bodyPr>
          <a:lstStyle/>
          <a:p>
            <a:r>
              <a:rPr lang="en-US" sz="4400" dirty="0">
                <a:solidFill>
                  <a:schemeClr val="accent1">
                    <a:lumMod val="40000"/>
                    <a:lumOff val="60000"/>
                  </a:schemeClr>
                </a:solidFill>
                <a:latin typeface="Bebas Neue" panose="020B0606020202050201" pitchFamily="34" charset="0"/>
              </a:rPr>
              <a:t>SUV CAR until the end of payment</a:t>
            </a:r>
            <a:endParaRPr lang="en-US" sz="4400" dirty="0">
              <a:latin typeface="Bebas Neue" panose="020B0606020202050201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15E3609-AF2D-47C1-A4F9-3E951379AD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9311" y="1061750"/>
            <a:ext cx="10073378" cy="5582118"/>
          </a:xfrm>
          <a:prstGeom prst="rect">
            <a:avLst/>
          </a:prstGeom>
        </p:spPr>
      </p:pic>
      <p:sp>
        <p:nvSpPr>
          <p:cNvPr id="8" name="Title 3">
            <a:extLst>
              <a:ext uri="{FF2B5EF4-FFF2-40B4-BE49-F238E27FC236}">
                <a16:creationId xmlns:a16="http://schemas.microsoft.com/office/drawing/2014/main" id="{4BC0DDD0-70EB-8212-DE10-5BD3B1CBEBAC}"/>
              </a:ext>
            </a:extLst>
          </p:cNvPr>
          <p:cNvSpPr txBox="1">
            <a:spLocks/>
          </p:cNvSpPr>
          <p:nvPr/>
        </p:nvSpPr>
        <p:spPr>
          <a:xfrm>
            <a:off x="107967" y="566706"/>
            <a:ext cx="3058027" cy="678228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  <a:latin typeface="Bebas Neue" panose="020B0606020202050201" pitchFamily="34" charset="0"/>
              </a:rPr>
              <a:t>FLOWCHART</a:t>
            </a:r>
            <a:endParaRPr lang="en-US" sz="2800" dirty="0">
              <a:latin typeface="Bebas Neue" panose="020B0606020202050201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35373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A3F480-A1A8-98DF-DC22-B55610AB8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3AB98206-0D68-85A5-1E9E-63B6B82669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5717" y="58202"/>
            <a:ext cx="9466730" cy="972231"/>
          </a:xfrm>
        </p:spPr>
        <p:txBody>
          <a:bodyPr>
            <a:normAutofit fontScale="90000"/>
          </a:bodyPr>
          <a:lstStyle/>
          <a:p>
            <a:r>
              <a:rPr lang="en-US" sz="4400" dirty="0">
                <a:solidFill>
                  <a:schemeClr val="accent1">
                    <a:lumMod val="40000"/>
                    <a:lumOff val="60000"/>
                  </a:schemeClr>
                </a:solidFill>
                <a:latin typeface="Bebas Neue" panose="020B0606020202050201" pitchFamily="34" charset="0"/>
              </a:rPr>
              <a:t>SUV CAR until the end of payment ( Output with bill )</a:t>
            </a:r>
            <a:endParaRPr lang="en-US" sz="4400" dirty="0">
              <a:latin typeface="Bebas Neue" panose="020B0606020202050201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24E5AE-58C1-51EE-7D76-6E04AAB351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526" y="914400"/>
            <a:ext cx="5459767" cy="29289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C809F75-45BA-B708-AC28-2BC14756F1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5039" y="914400"/>
            <a:ext cx="5459766" cy="29232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137E0E7-CBFD-059F-F3D1-E447CBB46E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328" y="4044500"/>
            <a:ext cx="4810161" cy="257273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D731E93-80F3-A857-B05B-BC44376FAD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44942" y="4397336"/>
            <a:ext cx="2987299" cy="186706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5495F38-169F-8926-2290-F804159C141B}"/>
              </a:ext>
            </a:extLst>
          </p:cNvPr>
          <p:cNvSpPr txBox="1"/>
          <p:nvPr/>
        </p:nvSpPr>
        <p:spPr>
          <a:xfrm>
            <a:off x="7080957" y="4300680"/>
            <a:ext cx="6036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2">
                    <a:lumMod val="40000"/>
                    <a:lumOff val="60000"/>
                  </a:schemeClr>
                </a:solidFill>
                <a:latin typeface="Bebas Neue" panose="020B0606020202050201" pitchFamily="34" charset="0"/>
              </a:rPr>
              <a:t>4</a:t>
            </a:r>
            <a:endParaRPr lang="id-ID" sz="3600" dirty="0">
              <a:solidFill>
                <a:schemeClr val="accent2">
                  <a:lumMod val="40000"/>
                  <a:lumOff val="6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2354F4D-2C05-7FA0-7A8E-BEEDBFF6BEF1}"/>
              </a:ext>
            </a:extLst>
          </p:cNvPr>
          <p:cNvSpPr txBox="1"/>
          <p:nvPr/>
        </p:nvSpPr>
        <p:spPr>
          <a:xfrm>
            <a:off x="523526" y="3977514"/>
            <a:ext cx="6036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2">
                    <a:lumMod val="40000"/>
                    <a:lumOff val="60000"/>
                  </a:schemeClr>
                </a:solidFill>
                <a:latin typeface="Bebas Neue" panose="020B0606020202050201" pitchFamily="34" charset="0"/>
              </a:rPr>
              <a:t>3</a:t>
            </a:r>
            <a:endParaRPr lang="id-ID" sz="3600" dirty="0">
              <a:solidFill>
                <a:schemeClr val="accent2">
                  <a:lumMod val="40000"/>
                  <a:lumOff val="6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4959C40-1ACE-C5A2-9D03-82A47F778876}"/>
              </a:ext>
            </a:extLst>
          </p:cNvPr>
          <p:cNvSpPr txBox="1"/>
          <p:nvPr/>
        </p:nvSpPr>
        <p:spPr>
          <a:xfrm>
            <a:off x="182444" y="914400"/>
            <a:ext cx="6036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2">
                    <a:lumMod val="40000"/>
                    <a:lumOff val="60000"/>
                  </a:schemeClr>
                </a:solidFill>
                <a:latin typeface="Bebas Neue" panose="020B0606020202050201" pitchFamily="34" charset="0"/>
              </a:rPr>
              <a:t>1</a:t>
            </a:r>
            <a:endParaRPr lang="id-ID" sz="3600" dirty="0">
              <a:solidFill>
                <a:schemeClr val="accent2">
                  <a:lumMod val="40000"/>
                  <a:lumOff val="6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EB414B6-A927-2B67-DF55-EDC10FB22260}"/>
              </a:ext>
            </a:extLst>
          </p:cNvPr>
          <p:cNvSpPr txBox="1"/>
          <p:nvPr/>
        </p:nvSpPr>
        <p:spPr>
          <a:xfrm>
            <a:off x="6140841" y="914399"/>
            <a:ext cx="6036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2">
                    <a:lumMod val="40000"/>
                    <a:lumOff val="60000"/>
                  </a:schemeClr>
                </a:solidFill>
                <a:latin typeface="Bebas Neue" panose="020B0606020202050201" pitchFamily="34" charset="0"/>
              </a:rPr>
              <a:t>2</a:t>
            </a:r>
            <a:endParaRPr lang="id-ID" sz="3600" dirty="0">
              <a:solidFill>
                <a:schemeClr val="accent2">
                  <a:lumMod val="40000"/>
                  <a:lumOff val="60000"/>
                </a:schemeClr>
              </a:solidFill>
              <a:latin typeface="Bebas Neue" panose="020B0606020202050201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07798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F8EC4-0E6B-8AEE-330A-36C304ADC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Date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52FDCF-5820-DC80-072E-A90DE93B50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8386DB-8B75-DAEE-A8B7-6271CA479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9EEFE2FC-B421-A416-1A96-939445248F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988" y="58619"/>
            <a:ext cx="6311024" cy="972231"/>
          </a:xfrm>
        </p:spPr>
        <p:txBody>
          <a:bodyPr>
            <a:normAutofit fontScale="90000"/>
          </a:bodyPr>
          <a:lstStyle/>
          <a:p>
            <a:r>
              <a:rPr lang="en-US" sz="4400" dirty="0">
                <a:solidFill>
                  <a:schemeClr val="accent1">
                    <a:lumMod val="40000"/>
                    <a:lumOff val="60000"/>
                  </a:schemeClr>
                </a:solidFill>
                <a:latin typeface="Bebas Neue" panose="020B0606020202050201" pitchFamily="34" charset="0"/>
              </a:rPr>
              <a:t>SPORT CAR until the end of payment</a:t>
            </a:r>
            <a:endParaRPr lang="en-US" sz="4400" dirty="0">
              <a:latin typeface="Bebas Neue" panose="020B0606020202050201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CD3FBE3-8251-DF7A-3AE7-B01CA906A4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931" y="1030850"/>
            <a:ext cx="10118138" cy="5606921"/>
          </a:xfrm>
          <a:prstGeom prst="rect">
            <a:avLst/>
          </a:prstGeom>
        </p:spPr>
      </p:pic>
      <p:sp>
        <p:nvSpPr>
          <p:cNvPr id="8" name="Title 3">
            <a:extLst>
              <a:ext uri="{FF2B5EF4-FFF2-40B4-BE49-F238E27FC236}">
                <a16:creationId xmlns:a16="http://schemas.microsoft.com/office/drawing/2014/main" id="{A6094FB8-E744-B3F8-A5FF-A0FF3A3FB5BA}"/>
              </a:ext>
            </a:extLst>
          </p:cNvPr>
          <p:cNvSpPr txBox="1">
            <a:spLocks/>
          </p:cNvSpPr>
          <p:nvPr/>
        </p:nvSpPr>
        <p:spPr>
          <a:xfrm>
            <a:off x="93547" y="521297"/>
            <a:ext cx="3058027" cy="678228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  <a:latin typeface="Bebas Neue" panose="020B0606020202050201" pitchFamily="34" charset="0"/>
              </a:rPr>
              <a:t>FLOWCHART</a:t>
            </a:r>
            <a:endParaRPr lang="en-US" sz="2800" dirty="0">
              <a:latin typeface="Bebas Neue" panose="020B0606020202050201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56658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96D871-E52D-EC8C-9E4A-D3B1F1782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8C838610-96FF-A4D5-BD18-8EBA66B549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5717" y="58202"/>
            <a:ext cx="9466730" cy="972231"/>
          </a:xfrm>
        </p:spPr>
        <p:txBody>
          <a:bodyPr>
            <a:normAutofit fontScale="90000"/>
          </a:bodyPr>
          <a:lstStyle/>
          <a:p>
            <a:r>
              <a:rPr lang="en-US" sz="4400" dirty="0">
                <a:solidFill>
                  <a:schemeClr val="accent1">
                    <a:lumMod val="40000"/>
                    <a:lumOff val="60000"/>
                  </a:schemeClr>
                </a:solidFill>
                <a:latin typeface="Bebas Neue" panose="020B0606020202050201" pitchFamily="34" charset="0"/>
              </a:rPr>
              <a:t>Sport CAR until the end of payment ( Output with bill )</a:t>
            </a:r>
            <a:endParaRPr lang="en-US" sz="4400" dirty="0">
              <a:latin typeface="Bebas Neue" panose="020B0606020202050201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616E3FC-065C-A364-E278-5E6C66FEC9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602" y="4082015"/>
            <a:ext cx="4811698" cy="257375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5ED3FAB-D936-5210-5A67-540A2DF513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089" y="915024"/>
            <a:ext cx="5376908" cy="28872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7147E95-BFE1-A3E5-CFD4-6820EFFA73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6005" y="915024"/>
            <a:ext cx="5407023" cy="289219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6C3263A-F064-2117-599B-88F58D3313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37780" y="4357227"/>
            <a:ext cx="2903472" cy="1889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6793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7A31E1-6159-BB7A-5E8B-363C8D2A13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75DA2A22-4A47-0A18-0CA8-88CB85D3D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989" y="58619"/>
            <a:ext cx="5639206" cy="972231"/>
          </a:xfrm>
        </p:spPr>
        <p:txBody>
          <a:bodyPr>
            <a:normAutofit/>
          </a:bodyPr>
          <a:lstStyle/>
          <a:p>
            <a:r>
              <a:rPr lang="en-US" sz="4400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Bebas Neue" panose="020B0606020202050201" pitchFamily="34" charset="0"/>
              </a:rPr>
              <a:t>Pengembalian</a:t>
            </a:r>
            <a:endParaRPr lang="en-US" sz="4400" dirty="0">
              <a:latin typeface="Bebas Neue" panose="020B0606020202050201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5B507DF-9933-69A7-DF30-19C75D4EA1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640" y="1299383"/>
            <a:ext cx="6099210" cy="455320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F204612-FE1A-A021-3FC5-CD8775337C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3667" y="1030850"/>
            <a:ext cx="4624210" cy="247347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073B670-7BD1-9E7E-7014-B40265018F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3667" y="3575985"/>
            <a:ext cx="4624210" cy="2473471"/>
          </a:xfrm>
          <a:prstGeom prst="rect">
            <a:avLst/>
          </a:prstGeom>
        </p:spPr>
      </p:pic>
      <p:sp>
        <p:nvSpPr>
          <p:cNvPr id="14" name="Title 3">
            <a:extLst>
              <a:ext uri="{FF2B5EF4-FFF2-40B4-BE49-F238E27FC236}">
                <a16:creationId xmlns:a16="http://schemas.microsoft.com/office/drawing/2014/main" id="{19DB929F-B07C-CA33-513D-3AB96A58E842}"/>
              </a:ext>
            </a:extLst>
          </p:cNvPr>
          <p:cNvSpPr txBox="1">
            <a:spLocks/>
          </p:cNvSpPr>
          <p:nvPr/>
        </p:nvSpPr>
        <p:spPr>
          <a:xfrm>
            <a:off x="-596855" y="826003"/>
            <a:ext cx="3058027" cy="678228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  <a:latin typeface="Bebas Neue" panose="020B0606020202050201" pitchFamily="34" charset="0"/>
              </a:rPr>
              <a:t>FLOWCHART</a:t>
            </a:r>
            <a:endParaRPr lang="en-US" sz="2800" dirty="0">
              <a:latin typeface="Bebas Neue" panose="020B0606020202050201" pitchFamily="34" charset="0"/>
            </a:endParaRPr>
          </a:p>
        </p:txBody>
      </p:sp>
      <p:sp>
        <p:nvSpPr>
          <p:cNvPr id="15" name="Title 3">
            <a:extLst>
              <a:ext uri="{FF2B5EF4-FFF2-40B4-BE49-F238E27FC236}">
                <a16:creationId xmlns:a16="http://schemas.microsoft.com/office/drawing/2014/main" id="{871129FA-3268-7662-1DA8-26F76DD29845}"/>
              </a:ext>
            </a:extLst>
          </p:cNvPr>
          <p:cNvSpPr txBox="1">
            <a:spLocks/>
          </p:cNvSpPr>
          <p:nvPr/>
        </p:nvSpPr>
        <p:spPr>
          <a:xfrm>
            <a:off x="6440850" y="5902951"/>
            <a:ext cx="3058027" cy="678228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  <a:latin typeface="Bebas Neue" panose="020B0606020202050201" pitchFamily="34" charset="0"/>
              </a:rPr>
              <a:t>OUTPUT PROGRAM</a:t>
            </a:r>
            <a:endParaRPr lang="en-US" sz="2800" dirty="0">
              <a:latin typeface="Bebas Neue" panose="020B0606020202050201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37347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8E80D7-4D0A-A546-3E67-F17924C20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17BB1E51-046C-DE4E-5232-331FDA543B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635" y="103025"/>
            <a:ext cx="9466730" cy="972231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chemeClr val="accent1">
                    <a:lumMod val="40000"/>
                    <a:lumOff val="60000"/>
                  </a:schemeClr>
                </a:solidFill>
                <a:latin typeface="Bebas Neue" panose="020B0606020202050201" pitchFamily="34" charset="0"/>
              </a:rPr>
              <a:t>TERMS AND CONDITION</a:t>
            </a:r>
            <a:endParaRPr lang="en-US" sz="4400" dirty="0">
              <a:latin typeface="Bebas Neue" panose="020B0606020202050201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3D64091-0364-401D-DC64-2670DE48D9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5809" y="1300205"/>
            <a:ext cx="8880382" cy="4864695"/>
          </a:xfrm>
          <a:prstGeom prst="rect">
            <a:avLst/>
          </a:prstGeom>
        </p:spPr>
      </p:pic>
      <p:sp>
        <p:nvSpPr>
          <p:cNvPr id="5" name="Title 3">
            <a:extLst>
              <a:ext uri="{FF2B5EF4-FFF2-40B4-BE49-F238E27FC236}">
                <a16:creationId xmlns:a16="http://schemas.microsoft.com/office/drawing/2014/main" id="{83C26C58-6912-3C91-748A-B5B60A44F78D}"/>
              </a:ext>
            </a:extLst>
          </p:cNvPr>
          <p:cNvSpPr txBox="1">
            <a:spLocks/>
          </p:cNvSpPr>
          <p:nvPr/>
        </p:nvSpPr>
        <p:spPr>
          <a:xfrm>
            <a:off x="723861" y="736142"/>
            <a:ext cx="3058027" cy="678228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  <a:latin typeface="Bebas Neue" panose="020B0606020202050201" pitchFamily="34" charset="0"/>
              </a:rPr>
              <a:t>FLOWCHART</a:t>
            </a:r>
            <a:endParaRPr lang="en-US" sz="2800" dirty="0">
              <a:latin typeface="Bebas Neue" panose="020B0606020202050201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03911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>
            <a:extLst>
              <a:ext uri="{FF2B5EF4-FFF2-40B4-BE49-F238E27FC236}">
                <a16:creationId xmlns:a16="http://schemas.microsoft.com/office/drawing/2014/main" id="{8A1146BB-1306-0D4A-5F41-E55061AAF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4149" y="160930"/>
            <a:ext cx="9466730" cy="972231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chemeClr val="accent1">
                    <a:lumMod val="40000"/>
                    <a:lumOff val="60000"/>
                  </a:schemeClr>
                </a:solidFill>
                <a:latin typeface="Bebas Neue" panose="020B0606020202050201" pitchFamily="34" charset="0"/>
              </a:rPr>
              <a:t>Output program</a:t>
            </a:r>
            <a:endParaRPr lang="en-US" sz="4400" dirty="0">
              <a:latin typeface="Bebas Neue" panose="020B0606020202050201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25CCB50-33E6-C566-14D4-B47FEA225F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149" y="1296764"/>
            <a:ext cx="9369759" cy="5011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8528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65CB2-A227-8FE5-2FE8-7A14F5F47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421E5A71-2597-6F72-85A8-AC71C5B4B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8926" y="58202"/>
            <a:ext cx="9466730" cy="972231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chemeClr val="accent1">
                    <a:lumMod val="40000"/>
                    <a:lumOff val="60000"/>
                  </a:schemeClr>
                </a:solidFill>
                <a:latin typeface="Bebas Neue" panose="020B0606020202050201" pitchFamily="34" charset="0"/>
              </a:rPr>
              <a:t>Exit screen</a:t>
            </a:r>
            <a:endParaRPr lang="en-US" sz="4400" dirty="0">
              <a:latin typeface="Bebas Neue" panose="020B0606020202050201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0B1E425-0CFF-4984-0151-24C01F9F54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8340" y="1237673"/>
            <a:ext cx="1530405" cy="5197000"/>
          </a:xfrm>
          <a:prstGeom prst="rect">
            <a:avLst/>
          </a:prstGeom>
        </p:spPr>
      </p:pic>
      <p:sp>
        <p:nvSpPr>
          <p:cNvPr id="5" name="Title 3">
            <a:extLst>
              <a:ext uri="{FF2B5EF4-FFF2-40B4-BE49-F238E27FC236}">
                <a16:creationId xmlns:a16="http://schemas.microsoft.com/office/drawing/2014/main" id="{ABF68F9F-1398-97A4-E2B2-992FECE74BCA}"/>
              </a:ext>
            </a:extLst>
          </p:cNvPr>
          <p:cNvSpPr txBox="1">
            <a:spLocks/>
          </p:cNvSpPr>
          <p:nvPr/>
        </p:nvSpPr>
        <p:spPr>
          <a:xfrm>
            <a:off x="1203255" y="691319"/>
            <a:ext cx="3058027" cy="678228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  <a:latin typeface="Bebas Neue" panose="020B0606020202050201" pitchFamily="34" charset="0"/>
              </a:rPr>
              <a:t>FLOWCHART</a:t>
            </a:r>
            <a:endParaRPr lang="en-US" sz="2800" dirty="0">
              <a:latin typeface="Bebas Neue" panose="020B0606020202050201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43FB485-AA8D-4331-D282-814B874DC8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2370" y="1237673"/>
            <a:ext cx="6137792" cy="3282824"/>
          </a:xfrm>
          <a:prstGeom prst="rect">
            <a:avLst/>
          </a:prstGeom>
        </p:spPr>
      </p:pic>
      <p:sp>
        <p:nvSpPr>
          <p:cNvPr id="10" name="Title 3">
            <a:extLst>
              <a:ext uri="{FF2B5EF4-FFF2-40B4-BE49-F238E27FC236}">
                <a16:creationId xmlns:a16="http://schemas.microsoft.com/office/drawing/2014/main" id="{F803EC7A-5D01-49BA-1814-3A630FBBBC4A}"/>
              </a:ext>
            </a:extLst>
          </p:cNvPr>
          <p:cNvSpPr txBox="1">
            <a:spLocks/>
          </p:cNvSpPr>
          <p:nvPr/>
        </p:nvSpPr>
        <p:spPr>
          <a:xfrm>
            <a:off x="4999833" y="4388623"/>
            <a:ext cx="3058027" cy="678228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  <a:latin typeface="Bebas Neue" panose="020B0606020202050201" pitchFamily="34" charset="0"/>
              </a:rPr>
              <a:t>OUTPUT PROGRAM</a:t>
            </a:r>
            <a:endParaRPr lang="en-US" sz="2800" dirty="0">
              <a:latin typeface="Bebas Neue" panose="020B0606020202050201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09325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9949CB-349C-0A88-09F5-7632487FC6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8EA1B1-C752-DF7F-F158-F1BAE17855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6428" y="1664462"/>
            <a:ext cx="1770108" cy="235366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AA8FB06-A6DB-94DA-F291-1AE3F189AC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8138" y="1664463"/>
            <a:ext cx="1770108" cy="235366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FBB8B77-E119-3D0A-B858-CE9FC00240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9848" y="1664462"/>
            <a:ext cx="1770108" cy="235366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196192C-CB52-C460-516E-7ABEE5988665}"/>
              </a:ext>
            </a:extLst>
          </p:cNvPr>
          <p:cNvSpPr txBox="1"/>
          <p:nvPr/>
        </p:nvSpPr>
        <p:spPr>
          <a:xfrm>
            <a:off x="1206017" y="4204075"/>
            <a:ext cx="23536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000" dirty="0">
                <a:solidFill>
                  <a:prstClr val="white"/>
                </a:solidFill>
                <a:latin typeface="Bebas Neue" panose="020B0606020202050201" pitchFamily="34" charset="0"/>
                <a:cs typeface="Arial"/>
                <a:sym typeface="Arial"/>
              </a:rPr>
              <a:t>Muhamad Farhan Budiana</a:t>
            </a:r>
            <a:endParaRPr lang="id-ID" sz="2000" dirty="0">
              <a:solidFill>
                <a:prstClr val="white"/>
              </a:solidFill>
              <a:latin typeface="Bebas Neue" panose="020B0606020202050201" pitchFamily="34" charset="0"/>
              <a:cs typeface="Arial"/>
              <a:sym typeface="Arial"/>
            </a:endParaRPr>
          </a:p>
        </p:txBody>
      </p:sp>
      <p:sp>
        <p:nvSpPr>
          <p:cNvPr id="11" name="Google Shape;722;p34">
            <a:extLst>
              <a:ext uri="{FF2B5EF4-FFF2-40B4-BE49-F238E27FC236}">
                <a16:creationId xmlns:a16="http://schemas.microsoft.com/office/drawing/2014/main" id="{61802D31-C137-74D8-C86B-73B4F41770A0}"/>
              </a:ext>
            </a:extLst>
          </p:cNvPr>
          <p:cNvSpPr txBox="1">
            <a:spLocks/>
          </p:cNvSpPr>
          <p:nvPr/>
        </p:nvSpPr>
        <p:spPr>
          <a:xfrm>
            <a:off x="573042" y="5008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Bebas Neue"/>
              <a:buNone/>
              <a:tabLst/>
              <a:defRPr/>
            </a:pPr>
            <a:r>
              <a:rPr kumimoji="0" lang="id-ID" sz="4800" b="0" i="0" u="none" strike="noStrike" kern="0" cap="none" spc="0" normalizeH="0" baseline="0" noProof="0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uLnTx/>
                <a:uFillTx/>
                <a:latin typeface="Bebas Neue"/>
                <a:sym typeface="Bebas Neue"/>
              </a:rPr>
              <a:t>PRESENTED</a:t>
            </a:r>
            <a:r>
              <a:rPr kumimoji="0" lang="id-ID" sz="4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bas Neue"/>
                <a:sym typeface="Bebas Neue"/>
              </a:rPr>
              <a:t> BY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B685863-15A3-19CE-8E49-604AFB34F55B}"/>
              </a:ext>
            </a:extLst>
          </p:cNvPr>
          <p:cNvSpPr txBox="1"/>
          <p:nvPr/>
        </p:nvSpPr>
        <p:spPr>
          <a:xfrm>
            <a:off x="4656667" y="4204075"/>
            <a:ext cx="22186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000" dirty="0" err="1">
                <a:solidFill>
                  <a:prstClr val="white"/>
                </a:solidFill>
                <a:latin typeface="Bebas Neue" panose="020B0606020202050201" pitchFamily="34" charset="0"/>
                <a:cs typeface="Arial"/>
                <a:sym typeface="Arial"/>
              </a:rPr>
              <a:t>Gafrilatif</a:t>
            </a:r>
            <a:r>
              <a:rPr lang="en-US" sz="2000" dirty="0">
                <a:solidFill>
                  <a:prstClr val="white"/>
                </a:solidFill>
                <a:latin typeface="Bebas Neue" panose="020B0606020202050201" pitchFamily="34" charset="0"/>
                <a:cs typeface="Arial"/>
                <a:sym typeface="Arial"/>
              </a:rPr>
              <a:t> </a:t>
            </a:r>
            <a:r>
              <a:rPr lang="en-US" sz="2000" dirty="0" err="1">
                <a:solidFill>
                  <a:prstClr val="white"/>
                </a:solidFill>
                <a:latin typeface="Bebas Neue" panose="020B0606020202050201" pitchFamily="34" charset="0"/>
                <a:cs typeface="Arial"/>
                <a:sym typeface="Arial"/>
              </a:rPr>
              <a:t>Aviandi</a:t>
            </a:r>
            <a:r>
              <a:rPr lang="en-US" sz="2000" dirty="0">
                <a:solidFill>
                  <a:prstClr val="white"/>
                </a:solidFill>
                <a:latin typeface="Bebas Neue" panose="020B0606020202050201" pitchFamily="34" charset="0"/>
                <a:cs typeface="Arial"/>
                <a:sym typeface="Arial"/>
              </a:rPr>
              <a:t> Putra </a:t>
            </a:r>
            <a:r>
              <a:rPr lang="en-US" sz="2000" dirty="0" err="1">
                <a:solidFill>
                  <a:prstClr val="white"/>
                </a:solidFill>
                <a:latin typeface="Bebas Neue" panose="020B0606020202050201" pitchFamily="34" charset="0"/>
                <a:cs typeface="Arial"/>
                <a:sym typeface="Arial"/>
              </a:rPr>
              <a:t>Adnanta</a:t>
            </a:r>
            <a:endParaRPr lang="id-ID" sz="2000" dirty="0">
              <a:solidFill>
                <a:prstClr val="white"/>
              </a:solidFill>
              <a:latin typeface="Bebas Neue" panose="020B0606020202050201" pitchFamily="34" charset="0"/>
              <a:cs typeface="Arial"/>
              <a:sym typeface="Arial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926AADB-4CF3-7E46-67EB-6C318AF6F3E4}"/>
              </a:ext>
            </a:extLst>
          </p:cNvPr>
          <p:cNvSpPr txBox="1"/>
          <p:nvPr/>
        </p:nvSpPr>
        <p:spPr>
          <a:xfrm>
            <a:off x="8085496" y="4204075"/>
            <a:ext cx="22186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000" dirty="0">
                <a:solidFill>
                  <a:prstClr val="white"/>
                </a:solidFill>
                <a:latin typeface="Bebas Neue" panose="020B0606020202050201" pitchFamily="34" charset="0"/>
                <a:cs typeface="Arial"/>
                <a:sym typeface="Arial"/>
              </a:rPr>
              <a:t>Muhammad </a:t>
            </a:r>
            <a:r>
              <a:rPr lang="en-US" sz="2000" dirty="0" err="1">
                <a:solidFill>
                  <a:prstClr val="white"/>
                </a:solidFill>
                <a:latin typeface="Bebas Neue" panose="020B0606020202050201" pitchFamily="34" charset="0"/>
                <a:cs typeface="Arial"/>
                <a:sym typeface="Arial"/>
              </a:rPr>
              <a:t>Zidan</a:t>
            </a:r>
            <a:r>
              <a:rPr lang="en-US" sz="2000" dirty="0">
                <a:solidFill>
                  <a:prstClr val="white"/>
                </a:solidFill>
                <a:latin typeface="Bebas Neue" panose="020B0606020202050201" pitchFamily="34" charset="0"/>
                <a:cs typeface="Arial"/>
                <a:sym typeface="Arial"/>
              </a:rPr>
              <a:t> </a:t>
            </a:r>
            <a:r>
              <a:rPr lang="en-US" sz="2000" dirty="0" err="1">
                <a:solidFill>
                  <a:prstClr val="white"/>
                </a:solidFill>
                <a:latin typeface="Bebas Neue" panose="020B0606020202050201" pitchFamily="34" charset="0"/>
                <a:cs typeface="Arial"/>
                <a:sym typeface="Arial"/>
              </a:rPr>
              <a:t>Satrio</a:t>
            </a:r>
            <a:endParaRPr lang="id-ID" sz="2000" dirty="0">
              <a:solidFill>
                <a:prstClr val="white"/>
              </a:solidFill>
              <a:latin typeface="Bebas Neue" panose="020B0606020202050201" pitchFamily="34" charset="0"/>
              <a:cs typeface="Arial"/>
              <a:sym typeface="Arial"/>
            </a:endParaRPr>
          </a:p>
        </p:txBody>
      </p:sp>
      <p:pic>
        <p:nvPicPr>
          <p:cNvPr id="15" name="Graphic 14" descr="Game controller">
            <a:extLst>
              <a:ext uri="{FF2B5EF4-FFF2-40B4-BE49-F238E27FC236}">
                <a16:creationId xmlns:a16="http://schemas.microsoft.com/office/drawing/2014/main" id="{A2CC76C7-5DD2-E3B9-2C3E-8ACF9EE35A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582874" y="4775986"/>
            <a:ext cx="1289130" cy="1289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4568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D6F4F6-B43B-37D0-DFDE-DCB7463F10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82723" y="1999129"/>
            <a:ext cx="6155205" cy="2953870"/>
          </a:xfrm>
        </p:spPr>
        <p:txBody>
          <a:bodyPr>
            <a:normAutofit/>
          </a:bodyPr>
          <a:lstStyle/>
          <a:p>
            <a:r>
              <a:rPr lang="en-US" sz="4800" dirty="0">
                <a:solidFill>
                  <a:schemeClr val="accent3">
                    <a:lumMod val="40000"/>
                    <a:lumOff val="60000"/>
                  </a:schemeClr>
                </a:solidFill>
                <a:latin typeface="Bebas Neue" panose="020B0606020202050201" pitchFamily="34" charset="0"/>
              </a:rPr>
              <a:t>THANK YOU </a:t>
            </a:r>
            <a:r>
              <a:rPr lang="en-US" sz="4800" dirty="0">
                <a:latin typeface="Bebas Neue" panose="020B0606020202050201" pitchFamily="34" charset="0"/>
              </a:rPr>
              <a:t>FOR YOUR ATTENTION</a:t>
            </a:r>
            <a:endParaRPr lang="id-ID" sz="4800" dirty="0">
              <a:latin typeface="Bebas Neue" panose="020B0606020202050201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B63954-B9A8-C77C-6DBB-2C7FB32B8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8" name="Graphic 7" descr="Trophy">
            <a:extLst>
              <a:ext uri="{FF2B5EF4-FFF2-40B4-BE49-F238E27FC236}">
                <a16:creationId xmlns:a16="http://schemas.microsoft.com/office/drawing/2014/main" id="{6D7CE247-0D23-C65E-D556-85DCE9CABB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6605" y="2494429"/>
            <a:ext cx="1689847" cy="1689847"/>
          </a:xfrm>
          <a:prstGeom prst="rect">
            <a:avLst/>
          </a:prstGeom>
        </p:spPr>
      </p:pic>
      <p:pic>
        <p:nvPicPr>
          <p:cNvPr id="9" name="Graphic 8" descr="Trophy">
            <a:extLst>
              <a:ext uri="{FF2B5EF4-FFF2-40B4-BE49-F238E27FC236}">
                <a16:creationId xmlns:a16="http://schemas.microsoft.com/office/drawing/2014/main" id="{D0A2F084-3C33-C548-4BA4-DC88D41547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93004" y="2494429"/>
            <a:ext cx="1689847" cy="1689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6032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48BBBC-A3F0-4077-A3B1-DE3F03AD6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11" name="Hexagon 10">
            <a:extLst>
              <a:ext uri="{FF2B5EF4-FFF2-40B4-BE49-F238E27FC236}">
                <a16:creationId xmlns:a16="http://schemas.microsoft.com/office/drawing/2014/main" id="{A197DBCF-F03D-621B-E593-F66CE68EBBCB}"/>
              </a:ext>
            </a:extLst>
          </p:cNvPr>
          <p:cNvSpPr/>
          <p:nvPr/>
        </p:nvSpPr>
        <p:spPr>
          <a:xfrm>
            <a:off x="5747803" y="833636"/>
            <a:ext cx="1159329" cy="906236"/>
          </a:xfrm>
          <a:prstGeom prst="hexagon">
            <a:avLst/>
          </a:prstGeom>
        </p:spPr>
        <p:style>
          <a:lnRef idx="2">
            <a:schemeClr val="accent5">
              <a:shade val="50000"/>
            </a:schemeClr>
          </a:lnRef>
          <a:fillRef idx="1002">
            <a:schemeClr val="lt2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b="1" dirty="0">
                <a:solidFill>
                  <a:schemeClr val="accent3">
                    <a:lumMod val="75000"/>
                  </a:schemeClr>
                </a:solidFill>
                <a:latin typeface="Imprint MT Shadow" panose="04020605060303030202" pitchFamily="82" charset="0"/>
              </a:rPr>
              <a:t>1</a:t>
            </a:r>
            <a:endParaRPr lang="id-ID" sz="6600" b="1" dirty="0">
              <a:solidFill>
                <a:schemeClr val="accent3">
                  <a:lumMod val="75000"/>
                </a:schemeClr>
              </a:solidFill>
              <a:latin typeface="Imprint MT Shadow" panose="04020605060303030202" pitchFamily="82" charset="0"/>
            </a:endParaRPr>
          </a:p>
        </p:txBody>
      </p:sp>
      <p:sp>
        <p:nvSpPr>
          <p:cNvPr id="12" name="Hexagon 11">
            <a:extLst>
              <a:ext uri="{FF2B5EF4-FFF2-40B4-BE49-F238E27FC236}">
                <a16:creationId xmlns:a16="http://schemas.microsoft.com/office/drawing/2014/main" id="{77E35761-D54D-B6C9-9DB5-2D006937F518}"/>
              </a:ext>
            </a:extLst>
          </p:cNvPr>
          <p:cNvSpPr/>
          <p:nvPr/>
        </p:nvSpPr>
        <p:spPr>
          <a:xfrm>
            <a:off x="3847804" y="2677591"/>
            <a:ext cx="1159329" cy="906236"/>
          </a:xfrm>
          <a:prstGeom prst="hexagon">
            <a:avLst/>
          </a:prstGeom>
        </p:spPr>
        <p:style>
          <a:lnRef idx="2">
            <a:schemeClr val="accent5">
              <a:shade val="50000"/>
            </a:schemeClr>
          </a:lnRef>
          <a:fillRef idx="1002">
            <a:schemeClr val="lt2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b="1" dirty="0">
                <a:solidFill>
                  <a:schemeClr val="accent3">
                    <a:lumMod val="75000"/>
                  </a:schemeClr>
                </a:solidFill>
                <a:latin typeface="Imprint MT Shadow" panose="04020605060303030202" pitchFamily="82" charset="0"/>
              </a:rPr>
              <a:t>2</a:t>
            </a:r>
            <a:endParaRPr lang="id-ID" sz="6600" b="1" dirty="0">
              <a:solidFill>
                <a:schemeClr val="accent3">
                  <a:lumMod val="75000"/>
                </a:schemeClr>
              </a:solidFill>
              <a:latin typeface="Imprint MT Shadow" panose="04020605060303030202" pitchFamily="82" charset="0"/>
            </a:endParaRPr>
          </a:p>
        </p:txBody>
      </p:sp>
      <p:sp>
        <p:nvSpPr>
          <p:cNvPr id="13" name="Hexagon 12">
            <a:extLst>
              <a:ext uri="{FF2B5EF4-FFF2-40B4-BE49-F238E27FC236}">
                <a16:creationId xmlns:a16="http://schemas.microsoft.com/office/drawing/2014/main" id="{8984613F-4F20-3D91-8CAC-BDA5195BE133}"/>
              </a:ext>
            </a:extLst>
          </p:cNvPr>
          <p:cNvSpPr/>
          <p:nvPr/>
        </p:nvSpPr>
        <p:spPr>
          <a:xfrm>
            <a:off x="1129392" y="4250871"/>
            <a:ext cx="1159329" cy="906236"/>
          </a:xfrm>
          <a:prstGeom prst="hexagon">
            <a:avLst/>
          </a:prstGeom>
        </p:spPr>
        <p:style>
          <a:lnRef idx="2">
            <a:schemeClr val="accent5">
              <a:shade val="50000"/>
            </a:schemeClr>
          </a:lnRef>
          <a:fillRef idx="1002">
            <a:schemeClr val="lt2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b="1" dirty="0">
                <a:solidFill>
                  <a:schemeClr val="accent3">
                    <a:lumMod val="75000"/>
                  </a:schemeClr>
                </a:solidFill>
                <a:latin typeface="Imprint MT Shadow" panose="04020605060303030202" pitchFamily="82" charset="0"/>
              </a:rPr>
              <a:t>3</a:t>
            </a:r>
            <a:endParaRPr lang="id-ID" sz="6600" b="1" dirty="0">
              <a:solidFill>
                <a:schemeClr val="accent3">
                  <a:lumMod val="75000"/>
                </a:schemeClr>
              </a:solidFill>
              <a:latin typeface="Imprint MT Shadow" panose="04020605060303030202" pitchFamily="8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4D20FC5-B4C3-B5A0-715B-FF9CE44A52FC}"/>
              </a:ext>
            </a:extLst>
          </p:cNvPr>
          <p:cNvSpPr txBox="1"/>
          <p:nvPr/>
        </p:nvSpPr>
        <p:spPr>
          <a:xfrm>
            <a:off x="5316237" y="2729872"/>
            <a:ext cx="407423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buClr>
                <a:srgbClr val="000000"/>
              </a:buClr>
              <a:buFont typeface="Arial"/>
              <a:buNone/>
            </a:pPr>
            <a:r>
              <a:rPr lang="id-ID" sz="5400" kern="0" dirty="0">
                <a:solidFill>
                  <a:schemeClr val="accent1">
                    <a:lumMod val="40000"/>
                    <a:lumOff val="60000"/>
                  </a:schemeClr>
                </a:solidFill>
                <a:latin typeface="Bebas Neue"/>
                <a:cs typeface="Arial"/>
                <a:sym typeface="Bebas Neue"/>
              </a:rPr>
              <a:t>S</a:t>
            </a:r>
            <a:r>
              <a:rPr lang="en" sz="5400" kern="0" dirty="0">
                <a:solidFill>
                  <a:schemeClr val="accent1">
                    <a:lumMod val="40000"/>
                    <a:lumOff val="60000"/>
                  </a:schemeClr>
                </a:solidFill>
                <a:latin typeface="Bebas Neue"/>
                <a:cs typeface="Arial"/>
                <a:sym typeface="Bebas Neue"/>
              </a:rPr>
              <a:t>ystem </a:t>
            </a:r>
            <a:r>
              <a:rPr lang="en" sz="5400" kern="0" dirty="0">
                <a:solidFill>
                  <a:srgbClr val="FFFFFF"/>
                </a:solidFill>
                <a:latin typeface="Bebas Neue"/>
                <a:cs typeface="Arial"/>
                <a:sym typeface="Bebas Neue"/>
              </a:rPr>
              <a:t>analysis</a:t>
            </a:r>
            <a:endParaRPr lang="id-ID" sz="540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47CEF66-8836-46EC-5133-A159F75AC605}"/>
              </a:ext>
            </a:extLst>
          </p:cNvPr>
          <p:cNvSpPr txBox="1"/>
          <p:nvPr/>
        </p:nvSpPr>
        <p:spPr>
          <a:xfrm>
            <a:off x="2492668" y="3935942"/>
            <a:ext cx="443947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buClr>
                <a:srgbClr val="000000"/>
              </a:buClr>
              <a:buFont typeface="Arial"/>
              <a:buNone/>
            </a:pPr>
            <a:r>
              <a:rPr lang="en-US" sz="5400" kern="0" dirty="0">
                <a:solidFill>
                  <a:schemeClr val="accent3">
                    <a:lumMod val="40000"/>
                    <a:lumOff val="60000"/>
                  </a:schemeClr>
                </a:solidFill>
                <a:latin typeface="Bebas Neue"/>
                <a:cs typeface="Arial"/>
                <a:sym typeface="Bebas Neue"/>
              </a:rPr>
              <a:t>FLOWCHART </a:t>
            </a:r>
            <a:r>
              <a:rPr lang="en-US" sz="5400" kern="0" dirty="0">
                <a:solidFill>
                  <a:srgbClr val="FFFFFF"/>
                </a:solidFill>
                <a:latin typeface="Bebas Neue"/>
                <a:cs typeface="Arial"/>
                <a:sym typeface="Bebas Neue"/>
              </a:rPr>
              <a:t>with output program</a:t>
            </a:r>
            <a:endParaRPr lang="id-ID" sz="540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34652D4-5831-4DE5-833D-419A780A940E}"/>
              </a:ext>
            </a:extLst>
          </p:cNvPr>
          <p:cNvSpPr txBox="1"/>
          <p:nvPr/>
        </p:nvSpPr>
        <p:spPr>
          <a:xfrm>
            <a:off x="7085129" y="849877"/>
            <a:ext cx="461068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buClr>
                <a:srgbClr val="000000"/>
              </a:buClr>
              <a:buFont typeface="Arial"/>
              <a:buNone/>
            </a:pPr>
            <a:r>
              <a:rPr lang="en-US" sz="5400" kern="0" dirty="0">
                <a:solidFill>
                  <a:schemeClr val="accent1">
                    <a:lumMod val="40000"/>
                    <a:lumOff val="60000"/>
                  </a:schemeClr>
                </a:solidFill>
                <a:latin typeface="Bebas Neue"/>
                <a:cs typeface="Arial"/>
                <a:sym typeface="Bebas Neue"/>
              </a:rPr>
              <a:t>Group 4 </a:t>
            </a:r>
            <a:r>
              <a:rPr lang="en-US" sz="5400" kern="0" dirty="0">
                <a:solidFill>
                  <a:schemeClr val="bg1"/>
                </a:solidFill>
                <a:latin typeface="Bebas Neue"/>
                <a:cs typeface="Arial"/>
                <a:sym typeface="Bebas Neue"/>
              </a:rPr>
              <a:t>member</a:t>
            </a:r>
            <a:endParaRPr lang="id-ID" sz="5400" kern="0" dirty="0">
              <a:solidFill>
                <a:schemeClr val="bg1"/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931404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88425-2F50-4608-A74C-052CD9F68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93279" y="554564"/>
            <a:ext cx="5381475" cy="1150556"/>
          </a:xfrm>
        </p:spPr>
        <p:txBody>
          <a:bodyPr/>
          <a:lstStyle/>
          <a:p>
            <a:r>
              <a:rPr lang="en-US" dirty="0"/>
              <a:t>SYSTEM ANALYSIS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AD2F034-1AA1-45F2-AACA-3ABBD51179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5201" y="1967593"/>
            <a:ext cx="8051800" cy="4204607"/>
          </a:xfrm>
        </p:spPr>
        <p:txBody>
          <a:bodyPr>
            <a:noAutofit/>
          </a:bodyPr>
          <a:lstStyle/>
          <a:p>
            <a:pPr marL="270510" marR="330835" indent="457200" algn="just">
              <a:lnSpc>
                <a:spcPct val="107000"/>
              </a:lnSpc>
              <a:spcAft>
                <a:spcPts val="800"/>
              </a:spcAft>
            </a:pPr>
            <a:r>
              <a:rPr lang="en-ID" sz="2400" dirty="0">
                <a:effectLst/>
                <a:latin typeface="Bebas Neue" panose="020B0606020202050201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 created a simple program based on object oriented programming about a </a:t>
            </a:r>
            <a:r>
              <a:rPr lang="en-ID" sz="2400" dirty="0">
                <a:solidFill>
                  <a:schemeClr val="accent3">
                    <a:lumMod val="60000"/>
                    <a:lumOff val="40000"/>
                  </a:schemeClr>
                </a:solidFill>
                <a:effectLst/>
                <a:latin typeface="Bebas Neue" panose="020B0606020202050201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car rental system </a:t>
            </a:r>
            <a:r>
              <a:rPr lang="en-ID" sz="2400" dirty="0">
                <a:effectLst/>
                <a:latin typeface="Bebas Neue" panose="020B0606020202050201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as an example of a solution so that people can survive and compete in today's conditions where everything is connected to each other by the internet. In this project we created a </a:t>
            </a:r>
            <a:r>
              <a:rPr lang="en-ID" sz="2400" dirty="0">
                <a:solidFill>
                  <a:schemeClr val="accent3">
                    <a:lumMod val="60000"/>
                    <a:lumOff val="40000"/>
                  </a:schemeClr>
                </a:solidFill>
                <a:effectLst/>
                <a:latin typeface="Bebas Neue" panose="020B0606020202050201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car rental system </a:t>
            </a:r>
            <a:r>
              <a:rPr lang="en-ID" sz="2400" dirty="0">
                <a:effectLst/>
                <a:latin typeface="Bebas Neue" panose="020B0606020202050201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using </a:t>
            </a:r>
            <a:r>
              <a:rPr lang="en-ID" sz="2400" dirty="0">
                <a:solidFill>
                  <a:srgbClr val="FFFF00"/>
                </a:solidFill>
                <a:effectLst/>
                <a:latin typeface="Bebas Neue" panose="020B0606020202050201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PYTHON language</a:t>
            </a:r>
            <a:r>
              <a:rPr lang="en-ID" sz="2400" dirty="0">
                <a:effectLst/>
                <a:latin typeface="Bebas Neue" panose="020B0606020202050201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and we created a simple menu where customers can rent a car easily just by going through this program without having to meet face to face.</a:t>
            </a:r>
            <a:endParaRPr lang="id-ID" sz="2000" dirty="0">
              <a:effectLst/>
              <a:latin typeface="Bebas Neue" panose="020B0606020202050201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algn="just">
              <a:spcBef>
                <a:spcPts val="1800"/>
              </a:spcBef>
              <a:buNone/>
            </a:pPr>
            <a:endParaRPr lang="en-US" noProof="1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853B5B-17BE-4FD5-A01D-77FAC793D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35313" y="5672673"/>
            <a:ext cx="551167" cy="365125"/>
          </a:xfrm>
        </p:spPr>
        <p:txBody>
          <a:bodyPr/>
          <a:lstStyle/>
          <a:p>
            <a:fld id="{1C0DB9A4-7C00-41BB-B303-4E91C20728DD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7" name="Hexagon 6">
            <a:extLst>
              <a:ext uri="{FF2B5EF4-FFF2-40B4-BE49-F238E27FC236}">
                <a16:creationId xmlns:a16="http://schemas.microsoft.com/office/drawing/2014/main" id="{08862205-CB96-4C84-F7C3-3CEC42C773A9}"/>
              </a:ext>
            </a:extLst>
          </p:cNvPr>
          <p:cNvSpPr/>
          <p:nvPr/>
        </p:nvSpPr>
        <p:spPr>
          <a:xfrm>
            <a:off x="3413615" y="660699"/>
            <a:ext cx="1159329" cy="906236"/>
          </a:xfrm>
          <a:prstGeom prst="hexagon">
            <a:avLst/>
          </a:prstGeom>
        </p:spPr>
        <p:style>
          <a:lnRef idx="2">
            <a:schemeClr val="accent5">
              <a:shade val="50000"/>
            </a:schemeClr>
          </a:lnRef>
          <a:fillRef idx="1002">
            <a:schemeClr val="lt2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b="1" dirty="0">
                <a:solidFill>
                  <a:schemeClr val="accent3">
                    <a:lumMod val="75000"/>
                  </a:schemeClr>
                </a:solidFill>
                <a:latin typeface="Imprint MT Shadow" panose="04020605060303030202" pitchFamily="82" charset="0"/>
              </a:rPr>
              <a:t>1</a:t>
            </a:r>
            <a:endParaRPr lang="id-ID" sz="6600" b="1" dirty="0">
              <a:solidFill>
                <a:schemeClr val="accent3">
                  <a:lumMod val="75000"/>
                </a:schemeClr>
              </a:solidFill>
              <a:latin typeface="Imprint MT Shadow" panose="040206050603030302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45405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2780D41-2D13-4587-92FE-8FED023AFA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830" y="3003896"/>
            <a:ext cx="5693339" cy="1570266"/>
          </a:xfrm>
        </p:spPr>
        <p:txBody>
          <a:bodyPr>
            <a:noAutofit/>
          </a:bodyPr>
          <a:lstStyle/>
          <a:p>
            <a:r>
              <a:rPr lang="en-US" sz="6000" dirty="0">
                <a:solidFill>
                  <a:schemeClr val="accent2">
                    <a:lumMod val="40000"/>
                    <a:lumOff val="60000"/>
                  </a:schemeClr>
                </a:solidFill>
                <a:latin typeface="Bebas Neue" panose="020B0606020202050201" pitchFamily="34" charset="0"/>
              </a:rPr>
              <a:t>FLOWCHART</a:t>
            </a:r>
            <a:br>
              <a:rPr lang="en-US" sz="6000" dirty="0">
                <a:latin typeface="Bebas Neue" panose="020B0606020202050201" pitchFamily="34" charset="0"/>
              </a:rPr>
            </a:br>
            <a:r>
              <a:rPr lang="en-US" sz="6000" dirty="0">
                <a:latin typeface="Bebas Neue" panose="020B0606020202050201" pitchFamily="34" charset="0"/>
              </a:rPr>
              <a:t>with output Program</a:t>
            </a:r>
            <a:endParaRPr lang="en-US" sz="6000" dirty="0">
              <a:solidFill>
                <a:schemeClr val="accent2">
                  <a:lumMod val="40000"/>
                  <a:lumOff val="6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1F42A9-86E3-460C-A579-05BB23241F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7" name="Hexagon 6">
            <a:extLst>
              <a:ext uri="{FF2B5EF4-FFF2-40B4-BE49-F238E27FC236}">
                <a16:creationId xmlns:a16="http://schemas.microsoft.com/office/drawing/2014/main" id="{EE67AC4A-5B1D-5546-0276-0E555C3FD3C7}"/>
              </a:ext>
            </a:extLst>
          </p:cNvPr>
          <p:cNvSpPr/>
          <p:nvPr/>
        </p:nvSpPr>
        <p:spPr>
          <a:xfrm>
            <a:off x="251605" y="437106"/>
            <a:ext cx="1451690" cy="1122753"/>
          </a:xfrm>
          <a:prstGeom prst="hexagon">
            <a:avLst/>
          </a:prstGeom>
        </p:spPr>
        <p:style>
          <a:lnRef idx="2">
            <a:schemeClr val="accent5">
              <a:shade val="50000"/>
            </a:schemeClr>
          </a:lnRef>
          <a:fillRef idx="1002">
            <a:schemeClr val="lt2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b="1" dirty="0">
                <a:solidFill>
                  <a:schemeClr val="accent3">
                    <a:lumMod val="75000"/>
                  </a:schemeClr>
                </a:solidFill>
                <a:latin typeface="Imprint MT Shadow" panose="04020605060303030202" pitchFamily="82" charset="0"/>
              </a:rPr>
              <a:t>2</a:t>
            </a:r>
            <a:endParaRPr lang="id-ID" sz="8000" b="1" dirty="0">
              <a:solidFill>
                <a:schemeClr val="accent3">
                  <a:lumMod val="75000"/>
                </a:schemeClr>
              </a:solidFill>
              <a:latin typeface="Imprint MT Shadow" panose="04020605060303030202" pitchFamily="82" charset="0"/>
            </a:endParaRPr>
          </a:p>
        </p:txBody>
      </p:sp>
      <p:pic>
        <p:nvPicPr>
          <p:cNvPr id="9" name="Graphic 8" descr="Gears">
            <a:extLst>
              <a:ext uri="{FF2B5EF4-FFF2-40B4-BE49-F238E27FC236}">
                <a16:creationId xmlns:a16="http://schemas.microsoft.com/office/drawing/2014/main" id="{B1069B26-FA98-0007-471D-487EE1DBF1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69286" y="2677324"/>
            <a:ext cx="1896838" cy="1896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3244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32A3BA-1CB9-AF41-6507-81844EB84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43DC0BA0-A5EF-627A-7B78-5C53CEF443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8231" y="84213"/>
            <a:ext cx="5047957" cy="678228"/>
          </a:xfrm>
        </p:spPr>
        <p:txBody>
          <a:bodyPr>
            <a:normAutofit fontScale="90000"/>
          </a:bodyPr>
          <a:lstStyle/>
          <a:p>
            <a:r>
              <a:rPr lang="en-US" sz="4400" dirty="0">
                <a:solidFill>
                  <a:schemeClr val="accent1">
                    <a:lumMod val="40000"/>
                    <a:lumOff val="60000"/>
                  </a:schemeClr>
                </a:solidFill>
                <a:latin typeface="Bebas Neue" panose="020B0606020202050201" pitchFamily="34" charset="0"/>
              </a:rPr>
              <a:t>Main Menu</a:t>
            </a:r>
            <a:endParaRPr lang="en-US" sz="4400" dirty="0">
              <a:latin typeface="Bebas Neue" panose="020B0606020202050201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8D77DF-1C4D-F4CE-AF0B-61BA040213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0337" y="1208649"/>
            <a:ext cx="6353859" cy="3401962"/>
          </a:xfrm>
          <a:prstGeom prst="rect">
            <a:avLst/>
          </a:prstGeom>
        </p:spPr>
      </p:pic>
      <p:sp>
        <p:nvSpPr>
          <p:cNvPr id="9" name="Title 3">
            <a:extLst>
              <a:ext uri="{FF2B5EF4-FFF2-40B4-BE49-F238E27FC236}">
                <a16:creationId xmlns:a16="http://schemas.microsoft.com/office/drawing/2014/main" id="{02270BAC-21E0-B7F5-9747-07666DBB5DE6}"/>
              </a:ext>
            </a:extLst>
          </p:cNvPr>
          <p:cNvSpPr txBox="1">
            <a:spLocks/>
          </p:cNvSpPr>
          <p:nvPr/>
        </p:nvSpPr>
        <p:spPr>
          <a:xfrm>
            <a:off x="-421358" y="592565"/>
            <a:ext cx="3058027" cy="678228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  <a:latin typeface="Bebas Neue" panose="020B0606020202050201" pitchFamily="34" charset="0"/>
              </a:rPr>
              <a:t>FLOWCHART</a:t>
            </a:r>
            <a:endParaRPr lang="en-US" sz="2800" dirty="0">
              <a:latin typeface="Bebas Neue" panose="020B0606020202050201" pitchFamily="34" charset="0"/>
            </a:endParaRP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35F9E8F6-F0A7-24E0-DCBD-6129D9C6FFCB}"/>
              </a:ext>
            </a:extLst>
          </p:cNvPr>
          <p:cNvSpPr txBox="1">
            <a:spLocks/>
          </p:cNvSpPr>
          <p:nvPr/>
        </p:nvSpPr>
        <p:spPr>
          <a:xfrm>
            <a:off x="4765533" y="4505300"/>
            <a:ext cx="3058027" cy="678228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  <a:latin typeface="Bebas Neue" panose="020B0606020202050201" pitchFamily="34" charset="0"/>
              </a:rPr>
              <a:t>OUTPUT PROGRAM</a:t>
            </a:r>
            <a:endParaRPr lang="en-US" sz="2800" dirty="0">
              <a:latin typeface="Bebas Neue" panose="020B0606020202050201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DBB77A9-D8FB-C8C4-0CE8-17B7C8D7EB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804" y="1208649"/>
            <a:ext cx="4257729" cy="5374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4574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54315F-E112-D632-D6CF-E2D1BA05C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8A260CD-832D-2866-6982-3B024D0B11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938" y="1030850"/>
            <a:ext cx="5540102" cy="5415748"/>
          </a:xfrm>
          <a:prstGeom prst="rect">
            <a:avLst/>
          </a:prstGeom>
        </p:spPr>
      </p:pic>
      <p:sp>
        <p:nvSpPr>
          <p:cNvPr id="9" name="Title 3">
            <a:extLst>
              <a:ext uri="{FF2B5EF4-FFF2-40B4-BE49-F238E27FC236}">
                <a16:creationId xmlns:a16="http://schemas.microsoft.com/office/drawing/2014/main" id="{F2B926B7-8E4D-3594-45BF-4853223A3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989" y="58619"/>
            <a:ext cx="5639206" cy="972231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chemeClr val="accent1">
                    <a:lumMod val="40000"/>
                    <a:lumOff val="60000"/>
                  </a:schemeClr>
                </a:solidFill>
                <a:latin typeface="Bebas Neue" panose="020B0606020202050201" pitchFamily="34" charset="0"/>
              </a:rPr>
              <a:t>LOGIN SCREEN</a:t>
            </a:r>
            <a:endParaRPr lang="en-US" sz="4400" dirty="0">
              <a:latin typeface="Bebas Neue" panose="020B0606020202050201" pitchFamily="34" charset="0"/>
            </a:endParaRPr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AA0404E2-AC4E-4741-9CDB-668E2146055E}"/>
              </a:ext>
            </a:extLst>
          </p:cNvPr>
          <p:cNvSpPr txBox="1">
            <a:spLocks/>
          </p:cNvSpPr>
          <p:nvPr/>
        </p:nvSpPr>
        <p:spPr>
          <a:xfrm>
            <a:off x="-616666" y="544734"/>
            <a:ext cx="3058027" cy="678228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  <a:latin typeface="Bebas Neue" panose="020B0606020202050201" pitchFamily="34" charset="0"/>
              </a:rPr>
              <a:t>FLOWCHART</a:t>
            </a:r>
            <a:endParaRPr lang="en-US" sz="2800" dirty="0">
              <a:latin typeface="Bebas Neue" panose="020B0606020202050201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746087B-BA76-02AB-86F7-4370490302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9468" y="1030850"/>
            <a:ext cx="6096000" cy="3260725"/>
          </a:xfrm>
          <a:prstGeom prst="rect">
            <a:avLst/>
          </a:prstGeom>
        </p:spPr>
      </p:pic>
      <p:sp>
        <p:nvSpPr>
          <p:cNvPr id="10" name="Title 3">
            <a:extLst>
              <a:ext uri="{FF2B5EF4-FFF2-40B4-BE49-F238E27FC236}">
                <a16:creationId xmlns:a16="http://schemas.microsoft.com/office/drawing/2014/main" id="{A68EA086-C397-576D-96D2-BFEF2DD29036}"/>
              </a:ext>
            </a:extLst>
          </p:cNvPr>
          <p:cNvSpPr txBox="1">
            <a:spLocks/>
          </p:cNvSpPr>
          <p:nvPr/>
        </p:nvSpPr>
        <p:spPr>
          <a:xfrm>
            <a:off x="5431358" y="4212337"/>
            <a:ext cx="3058027" cy="678228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  <a:latin typeface="Bebas Neue" panose="020B0606020202050201" pitchFamily="34" charset="0"/>
              </a:rPr>
              <a:t>OUTPUT PROGRAM</a:t>
            </a:r>
            <a:endParaRPr lang="en-US" sz="2800" dirty="0">
              <a:latin typeface="Bebas Neue" panose="020B0606020202050201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01756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F37F50-3D69-1748-F2A3-AEAB15EFE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72C5422-D9BC-5A9D-072E-0C575DEE78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513" y="1227557"/>
            <a:ext cx="5494743" cy="5002306"/>
          </a:xfrm>
          <a:prstGeom prst="rect">
            <a:avLst/>
          </a:prstGeom>
        </p:spPr>
      </p:pic>
      <p:sp>
        <p:nvSpPr>
          <p:cNvPr id="9" name="Title 3">
            <a:extLst>
              <a:ext uri="{FF2B5EF4-FFF2-40B4-BE49-F238E27FC236}">
                <a16:creationId xmlns:a16="http://schemas.microsoft.com/office/drawing/2014/main" id="{0DB5940D-5825-F234-1EF3-569AA61AD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989" y="58619"/>
            <a:ext cx="5639206" cy="972231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chemeClr val="accent1">
                    <a:lumMod val="40000"/>
                    <a:lumOff val="60000"/>
                  </a:schemeClr>
                </a:solidFill>
                <a:latin typeface="Bebas Neue" panose="020B0606020202050201" pitchFamily="34" charset="0"/>
              </a:rPr>
              <a:t>REGISTER SCREEN</a:t>
            </a:r>
            <a:endParaRPr lang="en-US" sz="4400" dirty="0">
              <a:latin typeface="Bebas Neue" panose="020B0606020202050201" pitchFamily="34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E375FE49-08F8-D965-CDBC-3C60D89A6889}"/>
              </a:ext>
            </a:extLst>
          </p:cNvPr>
          <p:cNvSpPr txBox="1">
            <a:spLocks/>
          </p:cNvSpPr>
          <p:nvPr/>
        </p:nvSpPr>
        <p:spPr>
          <a:xfrm>
            <a:off x="-598912" y="691736"/>
            <a:ext cx="3058027" cy="678228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  <a:latin typeface="Bebas Neue" panose="020B0606020202050201" pitchFamily="34" charset="0"/>
              </a:rPr>
              <a:t>FLOWCHART</a:t>
            </a:r>
            <a:endParaRPr lang="en-US" sz="2800" dirty="0">
              <a:latin typeface="Bebas Neue" panose="020B0606020202050201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A45DAA-6EF3-704F-BB6B-EB37F583E2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2831" y="1227557"/>
            <a:ext cx="6030879" cy="3229033"/>
          </a:xfrm>
          <a:prstGeom prst="rect">
            <a:avLst/>
          </a:prstGeom>
        </p:spPr>
      </p:pic>
      <p:sp>
        <p:nvSpPr>
          <p:cNvPr id="10" name="Title 3">
            <a:extLst>
              <a:ext uri="{FF2B5EF4-FFF2-40B4-BE49-F238E27FC236}">
                <a16:creationId xmlns:a16="http://schemas.microsoft.com/office/drawing/2014/main" id="{4BD7B5AA-3077-2D9A-2591-52D26836C0C8}"/>
              </a:ext>
            </a:extLst>
          </p:cNvPr>
          <p:cNvSpPr txBox="1">
            <a:spLocks/>
          </p:cNvSpPr>
          <p:nvPr/>
        </p:nvSpPr>
        <p:spPr>
          <a:xfrm>
            <a:off x="5386970" y="4428289"/>
            <a:ext cx="3058027" cy="678228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  <a:latin typeface="Bebas Neue" panose="020B0606020202050201" pitchFamily="34" charset="0"/>
              </a:rPr>
              <a:t>OUTPUT PROGRAM</a:t>
            </a:r>
            <a:endParaRPr lang="en-US" sz="2800" dirty="0">
              <a:latin typeface="Bebas Neue" panose="020B0606020202050201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18969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204AA4-6A3E-DC35-A00E-E4F5879C4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ECC67EF-223C-07E9-6288-35FDD3E34E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283" y="1030850"/>
            <a:ext cx="5817717" cy="5430626"/>
          </a:xfrm>
          <a:prstGeom prst="rect">
            <a:avLst/>
          </a:prstGeom>
        </p:spPr>
      </p:pic>
      <p:sp>
        <p:nvSpPr>
          <p:cNvPr id="9" name="Title 3">
            <a:extLst>
              <a:ext uri="{FF2B5EF4-FFF2-40B4-BE49-F238E27FC236}">
                <a16:creationId xmlns:a16="http://schemas.microsoft.com/office/drawing/2014/main" id="{37045460-6973-0ED3-E0E4-8EFE04BE8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989" y="58619"/>
            <a:ext cx="5639206" cy="972231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chemeClr val="accent1">
                    <a:lumMod val="40000"/>
                    <a:lumOff val="60000"/>
                  </a:schemeClr>
                </a:solidFill>
                <a:latin typeface="Bebas Neue" panose="020B0606020202050201" pitchFamily="34" charset="0"/>
              </a:rPr>
              <a:t>Class car selection</a:t>
            </a:r>
            <a:endParaRPr lang="en-US" sz="4400" dirty="0">
              <a:latin typeface="Bebas Neue" panose="020B0606020202050201" pitchFamily="34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2926E158-5AE6-4E68-4815-F096D87E17A8}"/>
              </a:ext>
            </a:extLst>
          </p:cNvPr>
          <p:cNvSpPr txBox="1">
            <a:spLocks/>
          </p:cNvSpPr>
          <p:nvPr/>
        </p:nvSpPr>
        <p:spPr>
          <a:xfrm>
            <a:off x="-616667" y="544734"/>
            <a:ext cx="3058027" cy="678228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  <a:latin typeface="Bebas Neue" panose="020B0606020202050201" pitchFamily="34" charset="0"/>
              </a:rPr>
              <a:t>FLOWCHART</a:t>
            </a:r>
            <a:endParaRPr lang="en-US" sz="2800" dirty="0">
              <a:latin typeface="Bebas Neue" panose="020B0606020202050201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7BD3AFC-2E48-2CC5-2DA4-6E36B7F56A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247" y="1030850"/>
            <a:ext cx="5802807" cy="3106920"/>
          </a:xfrm>
          <a:prstGeom prst="rect">
            <a:avLst/>
          </a:prstGeom>
        </p:spPr>
      </p:pic>
      <p:sp>
        <p:nvSpPr>
          <p:cNvPr id="10" name="Title 3">
            <a:extLst>
              <a:ext uri="{FF2B5EF4-FFF2-40B4-BE49-F238E27FC236}">
                <a16:creationId xmlns:a16="http://schemas.microsoft.com/office/drawing/2014/main" id="{846EADD4-041E-C439-9A92-1F1D5D437E0A}"/>
              </a:ext>
            </a:extLst>
          </p:cNvPr>
          <p:cNvSpPr txBox="1">
            <a:spLocks/>
          </p:cNvSpPr>
          <p:nvPr/>
        </p:nvSpPr>
        <p:spPr>
          <a:xfrm>
            <a:off x="5665168" y="4052539"/>
            <a:ext cx="3058027" cy="678228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  <a:latin typeface="Bebas Neue" panose="020B0606020202050201" pitchFamily="34" charset="0"/>
              </a:rPr>
              <a:t>OUTPUT PROGRAM</a:t>
            </a:r>
            <a:endParaRPr lang="en-US" sz="2800" dirty="0">
              <a:latin typeface="Bebas Neue" panose="020B0606020202050201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498894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resentationGO">
  <a:themeElements>
    <a:clrScheme name="Green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0140_T_PGO_GAMING-PGo-16x9.pptx" id="{9A5C45E5-DBD7-4CD3-92AE-2AC89F761F99}" vid="{5431C7E3-C2BE-42D1-8854-D687AE817403}"/>
    </a:ext>
  </a:extLst>
</a:theme>
</file>

<file path=ppt/theme/theme2.xml><?xml version="1.0" encoding="utf-8"?>
<a:theme xmlns:a="http://schemas.openxmlformats.org/drawingml/2006/main" name="Designed by PresentationG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0140_T_PGO_GAMING-PGo-16x9.pptx" id="{9A5C45E5-DBD7-4CD3-92AE-2AC89F761F99}" vid="{76E8D367-C549-48F9-8C7D-4AB6C209B140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0140_T_PGO_GAMING-PGo-16x9</Template>
  <TotalTime>455</TotalTime>
  <Words>329</Words>
  <Application>Microsoft Office PowerPoint</Application>
  <PresentationFormat>Widescreen</PresentationFormat>
  <Paragraphs>86</Paragraphs>
  <Slides>20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20</vt:i4>
      </vt:variant>
    </vt:vector>
  </HeadingPairs>
  <TitlesOfParts>
    <vt:vector size="28" baseType="lpstr">
      <vt:lpstr>Arial</vt:lpstr>
      <vt:lpstr>Bebas Neue</vt:lpstr>
      <vt:lpstr>Calibri</vt:lpstr>
      <vt:lpstr>Calibri Light</vt:lpstr>
      <vt:lpstr>Imprint MT Shadow</vt:lpstr>
      <vt:lpstr>Open Sans</vt:lpstr>
      <vt:lpstr>PresentationGO</vt:lpstr>
      <vt:lpstr>Designed by PresentationGO</vt:lpstr>
      <vt:lpstr>ZEN RENTAL CAR A Car rental System using Python</vt:lpstr>
      <vt:lpstr>PowerPoint Presentation</vt:lpstr>
      <vt:lpstr>PowerPoint Presentation</vt:lpstr>
      <vt:lpstr>SYSTEM ANALYSIS</vt:lpstr>
      <vt:lpstr>FLOWCHART with output Program</vt:lpstr>
      <vt:lpstr>Main Menu</vt:lpstr>
      <vt:lpstr>LOGIN SCREEN</vt:lpstr>
      <vt:lpstr>REGISTER SCREEN</vt:lpstr>
      <vt:lpstr>Class car selection</vt:lpstr>
      <vt:lpstr>MPV CAR until the end of payment</vt:lpstr>
      <vt:lpstr>MPV CAR until the end of payment ( Output with bill )</vt:lpstr>
      <vt:lpstr>SUV CAR until the end of payment</vt:lpstr>
      <vt:lpstr>SUV CAR until the end of payment ( Output with bill )</vt:lpstr>
      <vt:lpstr>SPORT CAR until the end of payment</vt:lpstr>
      <vt:lpstr>Sport CAR until the end of payment ( Output with bill )</vt:lpstr>
      <vt:lpstr>Pengembalian</vt:lpstr>
      <vt:lpstr>TERMS AND CONDITION</vt:lpstr>
      <vt:lpstr>Output program</vt:lpstr>
      <vt:lpstr>Exit screen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ZEN RENTAL CAR A Car rental System using Python</dc:title>
  <dc:creator>Farhan Budiana Ch.</dc:creator>
  <dc:description>© Copyright PresentationGo.com</dc:description>
  <cp:lastModifiedBy>Farhan Budiana Ch.</cp:lastModifiedBy>
  <cp:revision>3</cp:revision>
  <dcterms:created xsi:type="dcterms:W3CDTF">2022-05-16T23:09:05Z</dcterms:created>
  <dcterms:modified xsi:type="dcterms:W3CDTF">2022-05-17T09:24:47Z</dcterms:modified>
  <cp:category>Templates</cp:category>
</cp:coreProperties>
</file>